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300" r:id="rId3"/>
    <p:sldId id="301" r:id="rId5"/>
    <p:sldId id="302" r:id="rId6"/>
    <p:sldId id="258" r:id="rId7"/>
    <p:sldId id="260" r:id="rId8"/>
    <p:sldId id="307" r:id="rId9"/>
    <p:sldId id="264" r:id="rId10"/>
    <p:sldId id="310" r:id="rId11"/>
    <p:sldId id="276" r:id="rId12"/>
    <p:sldId id="303" r:id="rId13"/>
    <p:sldId id="306" r:id="rId14"/>
  </p:sldIdLst>
  <p:sldSz cx="9144000" cy="5143500"/>
  <p:notesSz cx="6858000" cy="9144000"/>
  <p:embeddedFontLst>
    <p:embeddedFont>
      <p:font typeface="Paytone One"/>
      <p:regular r:id="rId18"/>
    </p:embeddedFont>
    <p:embeddedFont>
      <p:font typeface="Questrial"/>
      <p:regular r:id="rId19"/>
    </p:embeddedFont>
    <p:embeddedFont>
      <p:font typeface="Bebas Neue" panose="020B0606020202050201"/>
      <p:regular r:id="rId20"/>
    </p:embeddedFont>
  </p:embeddedFontLst>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0.xml"/><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8" name="Shape 978"/>
        <p:cNvGrpSpPr/>
        <p:nvPr/>
      </p:nvGrpSpPr>
      <p:grpSpPr>
        <a:xfrm>
          <a:off x="0" y="0"/>
          <a:ext cx="0" cy="0"/>
          <a:chOff x="0" y="0"/>
          <a:chExt cx="0" cy="0"/>
        </a:xfrm>
      </p:grpSpPr>
      <p:sp>
        <p:nvSpPr>
          <p:cNvPr id="979" name="Google Shape;979;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4" name="Shape 984"/>
        <p:cNvGrpSpPr/>
        <p:nvPr/>
      </p:nvGrpSpPr>
      <p:grpSpPr>
        <a:xfrm>
          <a:off x="0" y="0"/>
          <a:ext cx="0" cy="0"/>
          <a:chOff x="0" y="0"/>
          <a:chExt cx="0" cy="0"/>
        </a:xfrm>
      </p:grpSpPr>
      <p:sp>
        <p:nvSpPr>
          <p:cNvPr id="985" name="Google Shape;985;gb8ad8aa3d3_0_1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8ad8aa3d3_0_1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7" name="Shape 1287"/>
        <p:cNvGrpSpPr/>
        <p:nvPr/>
      </p:nvGrpSpPr>
      <p:grpSpPr>
        <a:xfrm>
          <a:off x="0" y="0"/>
          <a:ext cx="0" cy="0"/>
          <a:chOff x="0" y="0"/>
          <a:chExt cx="0" cy="0"/>
        </a:xfrm>
      </p:grpSpPr>
      <p:sp>
        <p:nvSpPr>
          <p:cNvPr id="1288" name="Google Shape;1288;gb924c6c1c1_1_1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b924c6c1c1_1_1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2" name="Shape 1032"/>
        <p:cNvGrpSpPr/>
        <p:nvPr/>
      </p:nvGrpSpPr>
      <p:grpSpPr>
        <a:xfrm>
          <a:off x="0" y="0"/>
          <a:ext cx="0" cy="0"/>
          <a:chOff x="0" y="0"/>
          <a:chExt cx="0" cy="0"/>
        </a:xfrm>
      </p:grpSpPr>
      <p:sp>
        <p:nvSpPr>
          <p:cNvPr id="1033" name="Google Shape;1033;gb924c6c1c1_1_15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b924c6c1c1_1_15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6" name="Shape 1026"/>
        <p:cNvGrpSpPr/>
        <p:nvPr/>
      </p:nvGrpSpPr>
      <p:grpSpPr>
        <a:xfrm>
          <a:off x="0" y="0"/>
          <a:ext cx="0" cy="0"/>
          <a:chOff x="0" y="0"/>
          <a:chExt cx="0" cy="0"/>
        </a:xfrm>
      </p:grpSpPr>
      <p:sp>
        <p:nvSpPr>
          <p:cNvPr id="1027" name="Google Shape;1027;gb8ad8aa3d3_0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b8ad8aa3d3_0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0" name="Shape 990"/>
        <p:cNvGrpSpPr/>
        <p:nvPr/>
      </p:nvGrpSpPr>
      <p:grpSpPr>
        <a:xfrm>
          <a:off x="0" y="0"/>
          <a:ext cx="0" cy="0"/>
          <a:chOff x="0" y="0"/>
          <a:chExt cx="0" cy="0"/>
        </a:xfrm>
      </p:grpSpPr>
      <p:sp>
        <p:nvSpPr>
          <p:cNvPr id="991" name="Google Shape;991;gb8f66849e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f66849e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0" name="Shape 1020"/>
        <p:cNvGrpSpPr/>
        <p:nvPr/>
      </p:nvGrpSpPr>
      <p:grpSpPr>
        <a:xfrm>
          <a:off x="0" y="0"/>
          <a:ext cx="0" cy="0"/>
          <a:chOff x="0" y="0"/>
          <a:chExt cx="0" cy="0"/>
        </a:xfrm>
      </p:grpSpPr>
      <p:sp>
        <p:nvSpPr>
          <p:cNvPr id="1021" name="Google Shape;1021;gb8ad8aa3d3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0" name="Shape 1020"/>
        <p:cNvGrpSpPr/>
        <p:nvPr/>
      </p:nvGrpSpPr>
      <p:grpSpPr>
        <a:xfrm>
          <a:off x="0" y="0"/>
          <a:ext cx="0" cy="0"/>
          <a:chOff x="0" y="0"/>
          <a:chExt cx="0" cy="0"/>
        </a:xfrm>
      </p:grpSpPr>
      <p:sp>
        <p:nvSpPr>
          <p:cNvPr id="1021" name="Google Shape;1021;gb8ad8aa3d3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b8ad8aa3d3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b8ad8aa3d3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4" name="Shape 984"/>
        <p:cNvGrpSpPr/>
        <p:nvPr/>
      </p:nvGrpSpPr>
      <p:grpSpPr>
        <a:xfrm>
          <a:off x="0" y="0"/>
          <a:ext cx="0" cy="0"/>
          <a:chOff x="0" y="0"/>
          <a:chExt cx="0" cy="0"/>
        </a:xfrm>
      </p:grpSpPr>
      <p:sp>
        <p:nvSpPr>
          <p:cNvPr id="985" name="Google Shape;985;gb8ad8aa3d3_0_1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8ad8aa3d3_0_1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7" name="Shape 1277"/>
        <p:cNvGrpSpPr/>
        <p:nvPr/>
      </p:nvGrpSpPr>
      <p:grpSpPr>
        <a:xfrm>
          <a:off x="0" y="0"/>
          <a:ext cx="0" cy="0"/>
          <a:chOff x="0" y="0"/>
          <a:chExt cx="0" cy="0"/>
        </a:xfrm>
      </p:grpSpPr>
      <p:sp>
        <p:nvSpPr>
          <p:cNvPr id="1278" name="Google Shape;1278;gb924c6c1c1_1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b924c6c1c1_1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1900" y="1386639"/>
            <a:ext cx="61962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 name="Google Shape;12;p2"/>
          <p:cNvGrpSpPr/>
          <p:nvPr/>
        </p:nvGrpSpPr>
        <p:grpSpPr>
          <a:xfrm>
            <a:off x="6725761" y="1349068"/>
            <a:ext cx="1173854" cy="2461458"/>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15;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 name="Google Shape;16;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 name="Google Shape;17;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 name="Google Shape;19;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20;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 name="Google Shape;21;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 name="Google Shape;22;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 name="Google Shape;23;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 name="Google Shape;24;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 name="Google Shape;25;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 name="Google Shape;26;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 name="Google Shape;27;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 name="Google Shape;28;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 name="Google Shape;29;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 name="Google Shape;30;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 name="Google Shape;31;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 name="Google Shape;32;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 name="Google Shape;33;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 name="Google Shape;34;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 name="Google Shape;35;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 name="Google Shape;36;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 name="Google Shape;37;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 name="Google Shape;38;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 name="Google Shape;41;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 name="Google Shape;42;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 name="Google Shape;43;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4" name="Google Shape;44;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 name="Google Shape;45;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 name="Google Shape;46;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 name="Google Shape;47;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 name="Google Shape;48;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 name="Google Shape;49;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 name="Google Shape;50;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 name="Google Shape;51;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 name="Google Shape;52;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 name="Google Shape;53;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 name="Google Shape;54;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 name="Google Shape;55;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 name="Google Shape;56;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 name="Google Shape;57;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 name="Google Shape;58;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 name="Google Shape;59;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 name="Google Shape;60;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 name="Google Shape;61;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 name="Google Shape;62;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 name="Google Shape;63;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 name="Google Shape;64;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05" name="Shape 305"/>
        <p:cNvGrpSpPr/>
        <p:nvPr/>
      </p:nvGrpSpPr>
      <p:grpSpPr>
        <a:xfrm>
          <a:off x="0" y="0"/>
          <a:ext cx="0" cy="0"/>
          <a:chOff x="0" y="0"/>
          <a:chExt cx="0" cy="0"/>
        </a:xfrm>
      </p:grpSpPr>
      <p:sp>
        <p:nvSpPr>
          <p:cNvPr id="306" name="Google Shape;306;p11"/>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 name="Google Shape;307;p11"/>
          <p:cNvGrpSpPr/>
          <p:nvPr/>
        </p:nvGrpSpPr>
        <p:grpSpPr>
          <a:xfrm rot="-5400000">
            <a:off x="7661788" y="304268"/>
            <a:ext cx="1129770" cy="1173854"/>
            <a:chOff x="11" y="583339"/>
            <a:chExt cx="1129770" cy="1173854"/>
          </a:xfrm>
        </p:grpSpPr>
        <p:sp>
          <p:nvSpPr>
            <p:cNvPr id="308" name="Google Shape;308;p1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9" name="Google Shape;309;p1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0" name="Google Shape;310;p1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1" name="Google Shape;311;p1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2" name="Google Shape;312;p1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3" name="Google Shape;313;p1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4" name="Google Shape;314;p1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5" name="Google Shape;315;p1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6" name="Google Shape;316;p1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7" name="Google Shape;317;p1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8" name="Google Shape;318;p1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9" name="Google Shape;319;p1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0" name="Google Shape;320;p1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1" name="Google Shape;321;p1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2" name="Google Shape;322;p1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3" name="Google Shape;323;p1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4" name="Google Shape;324;p1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1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6" name="Google Shape;326;p1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7" name="Google Shape;327;p1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8" name="Google Shape;328;p1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9" name="Google Shape;329;p1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0" name="Google Shape;330;p1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1" name="Google Shape;331;p1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2" name="Google Shape;332;p1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33" name="Google Shape;333;p11"/>
          <p:cNvSpPr txBox="1"/>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4" name="Google Shape;334;p11"/>
          <p:cNvSpPr txBox="1"/>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335"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336" name="Shape 336"/>
        <p:cNvGrpSpPr/>
        <p:nvPr/>
      </p:nvGrpSpPr>
      <p:grpSpPr>
        <a:xfrm>
          <a:off x="0" y="0"/>
          <a:ext cx="0" cy="0"/>
          <a:chOff x="0" y="0"/>
          <a:chExt cx="0" cy="0"/>
        </a:xfrm>
      </p:grpSpPr>
      <p:sp>
        <p:nvSpPr>
          <p:cNvPr id="337" name="Google Shape;337;p13"/>
          <p:cNvSpPr txBox="1"/>
          <p:nvPr>
            <p:ph type="title"/>
          </p:nvPr>
        </p:nvSpPr>
        <p:spPr>
          <a:xfrm>
            <a:off x="1746945" y="17314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8" name="Google Shape;338;p13"/>
          <p:cNvSpPr txBox="1"/>
          <p:nvPr>
            <p:ph type="title" idx="2" hasCustomPrompt="1"/>
          </p:nvPr>
        </p:nvSpPr>
        <p:spPr>
          <a:xfrm>
            <a:off x="797895" y="17255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13"/>
          <p:cNvSpPr txBox="1"/>
          <p:nvPr>
            <p:ph type="subTitle" idx="1"/>
          </p:nvPr>
        </p:nvSpPr>
        <p:spPr>
          <a:xfrm>
            <a:off x="1749195" y="2248419"/>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0" name="Google Shape;340;p13"/>
          <p:cNvSpPr txBox="1"/>
          <p:nvPr>
            <p:ph type="title" idx="3"/>
          </p:nvPr>
        </p:nvSpPr>
        <p:spPr>
          <a:xfrm>
            <a:off x="1746938" y="33881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1" name="Google Shape;341;p13"/>
          <p:cNvSpPr txBox="1"/>
          <p:nvPr>
            <p:ph type="title" idx="4" hasCustomPrompt="1"/>
          </p:nvPr>
        </p:nvSpPr>
        <p:spPr>
          <a:xfrm>
            <a:off x="797895" y="33881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p:nvPr>
            <p:ph type="subTitle" idx="5"/>
          </p:nvPr>
        </p:nvSpPr>
        <p:spPr>
          <a:xfrm>
            <a:off x="1746938" y="3897362"/>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3" name="Google Shape;343;p13"/>
          <p:cNvSpPr txBox="1"/>
          <p:nvPr>
            <p:ph type="title" idx="6"/>
          </p:nvPr>
        </p:nvSpPr>
        <p:spPr>
          <a:xfrm>
            <a:off x="5602945" y="1728250"/>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4" name="Google Shape;344;p13"/>
          <p:cNvSpPr txBox="1"/>
          <p:nvPr>
            <p:ph type="title" idx="7" hasCustomPrompt="1"/>
          </p:nvPr>
        </p:nvSpPr>
        <p:spPr>
          <a:xfrm>
            <a:off x="4659709" y="1731424"/>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p:nvPr>
            <p:ph type="subTitle" idx="8"/>
          </p:nvPr>
        </p:nvSpPr>
        <p:spPr>
          <a:xfrm>
            <a:off x="5605195" y="2242520"/>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6" name="Google Shape;346;p13"/>
          <p:cNvSpPr txBox="1"/>
          <p:nvPr>
            <p:ph type="title" idx="9"/>
          </p:nvPr>
        </p:nvSpPr>
        <p:spPr>
          <a:xfrm>
            <a:off x="5602945" y="3388875"/>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7" name="Google Shape;347;p13"/>
          <p:cNvSpPr txBox="1"/>
          <p:nvPr>
            <p:ph type="title" idx="13" hasCustomPrompt="1"/>
          </p:nvPr>
        </p:nvSpPr>
        <p:spPr>
          <a:xfrm>
            <a:off x="4659709" y="3389163"/>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p:nvPr>
            <p:ph type="subTitle" idx="14"/>
          </p:nvPr>
        </p:nvSpPr>
        <p:spPr>
          <a:xfrm>
            <a:off x="5602945" y="3897362"/>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9" name="Google Shape;349;p13"/>
          <p:cNvSpPr txBox="1"/>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50" name="Google Shape;350;p13"/>
          <p:cNvGrpSpPr/>
          <p:nvPr/>
        </p:nvGrpSpPr>
        <p:grpSpPr>
          <a:xfrm rot="-5400000">
            <a:off x="7661788" y="304268"/>
            <a:ext cx="1129770" cy="1173854"/>
            <a:chOff x="11" y="583339"/>
            <a:chExt cx="1129770" cy="1173854"/>
          </a:xfrm>
        </p:grpSpPr>
        <p:sp>
          <p:nvSpPr>
            <p:cNvPr id="351" name="Google Shape;351;p1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2" name="Google Shape;352;p1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3" name="Google Shape;353;p1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4" name="Google Shape;354;p1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5" name="Google Shape;355;p1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6" name="Google Shape;356;p1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7" name="Google Shape;357;p1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8" name="Google Shape;358;p1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9" name="Google Shape;359;p1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1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1" name="Google Shape;361;p1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2" name="Google Shape;362;p1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3" name="Google Shape;363;p1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4" name="Google Shape;364;p1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5" name="Google Shape;365;p1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6" name="Google Shape;366;p1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7" name="Google Shape;367;p1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8" name="Google Shape;368;p1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9" name="Google Shape;369;p1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0" name="Google Shape;370;p1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1" name="Google Shape;371;p1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2" name="Google Shape;372;p1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3" name="Google Shape;373;p1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4" name="Google Shape;374;p1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5" name="Google Shape;375;p1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376" name="Shape 376"/>
        <p:cNvGrpSpPr/>
        <p:nvPr/>
      </p:nvGrpSpPr>
      <p:grpSpPr>
        <a:xfrm>
          <a:off x="0" y="0"/>
          <a:ext cx="0" cy="0"/>
          <a:chOff x="0" y="0"/>
          <a:chExt cx="0" cy="0"/>
        </a:xfrm>
      </p:grpSpPr>
      <p:sp>
        <p:nvSpPr>
          <p:cNvPr id="377" name="Google Shape;377;p14"/>
          <p:cNvSpPr/>
          <p:nvPr/>
        </p:nvSpPr>
        <p:spPr>
          <a:xfrm flipH="1">
            <a:off x="6119132" y="31087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14"/>
          <p:cNvSpPr/>
          <p:nvPr/>
        </p:nvSpPr>
        <p:spPr>
          <a:xfrm flipH="1">
            <a:off x="2307100" y="29964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14"/>
          <p:cNvSpPr/>
          <p:nvPr/>
        </p:nvSpPr>
        <p:spPr>
          <a:xfrm>
            <a:off x="1850968" y="15023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4"/>
          <p:cNvSpPr/>
          <p:nvPr/>
        </p:nvSpPr>
        <p:spPr>
          <a:xfrm>
            <a:off x="2944700" y="13900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4"/>
          <p:cNvSpPr txBox="1"/>
          <p:nvPr>
            <p:ph type="subTitle" idx="1"/>
          </p:nvPr>
        </p:nvSpPr>
        <p:spPr>
          <a:xfrm>
            <a:off x="3104651" y="1502350"/>
            <a:ext cx="3571500" cy="117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82" name="Google Shape;382;p14"/>
          <p:cNvSpPr txBox="1"/>
          <p:nvPr>
            <p:ph type="subTitle" idx="2"/>
          </p:nvPr>
        </p:nvSpPr>
        <p:spPr>
          <a:xfrm>
            <a:off x="2462650" y="3163050"/>
            <a:ext cx="3571500" cy="106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83" name="Google Shape;383;p1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 name="Google Shape;384;p14"/>
          <p:cNvSpPr txBox="1"/>
          <p:nvPr>
            <p:ph type="title" idx="3" hasCustomPrompt="1"/>
          </p:nvPr>
        </p:nvSpPr>
        <p:spPr>
          <a:xfrm>
            <a:off x="1140350" y="1502350"/>
            <a:ext cx="1719300" cy="1173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5" name="Google Shape;385;p14"/>
          <p:cNvSpPr txBox="1"/>
          <p:nvPr>
            <p:ph type="title" idx="4" hasCustomPrompt="1"/>
          </p:nvPr>
        </p:nvSpPr>
        <p:spPr>
          <a:xfrm>
            <a:off x="6177550" y="3108750"/>
            <a:ext cx="1719300" cy="1173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386" name="Google Shape;386;p14"/>
          <p:cNvGrpSpPr/>
          <p:nvPr/>
        </p:nvGrpSpPr>
        <p:grpSpPr>
          <a:xfrm rot="-5400000">
            <a:off x="348315" y="3682261"/>
            <a:ext cx="1129770" cy="1173854"/>
            <a:chOff x="11" y="583339"/>
            <a:chExt cx="1129770" cy="1173854"/>
          </a:xfrm>
        </p:grpSpPr>
        <p:sp>
          <p:nvSpPr>
            <p:cNvPr id="387" name="Google Shape;387;p1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8" name="Google Shape;388;p1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9" name="Google Shape;389;p1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0" name="Google Shape;390;p1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1" name="Google Shape;391;p1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2" name="Google Shape;392;p1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3" name="Google Shape;393;p1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4" name="Google Shape;394;p1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5" name="Google Shape;395;p1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6" name="Google Shape;396;p1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7" name="Google Shape;397;p1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8" name="Google Shape;398;p1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9" name="Google Shape;399;p1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0" name="Google Shape;400;p1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1" name="Google Shape;401;p1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2" name="Google Shape;402;p1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3" name="Google Shape;403;p1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4" name="Google Shape;404;p1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5" name="Google Shape;405;p1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6" name="Google Shape;406;p1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7" name="Google Shape;407;p1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8" name="Google Shape;408;p1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9" name="Google Shape;409;p1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0" name="Google Shape;410;p1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1" name="Google Shape;411;p1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412" name="Shape 412"/>
        <p:cNvGrpSpPr/>
        <p:nvPr/>
      </p:nvGrpSpPr>
      <p:grpSpPr>
        <a:xfrm>
          <a:off x="0" y="0"/>
          <a:ext cx="0" cy="0"/>
          <a:chOff x="0" y="0"/>
          <a:chExt cx="0" cy="0"/>
        </a:xfrm>
      </p:grpSpPr>
      <p:sp>
        <p:nvSpPr>
          <p:cNvPr id="413" name="Google Shape;413;p15"/>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4" name="Google Shape;414;p15"/>
          <p:cNvGrpSpPr/>
          <p:nvPr/>
        </p:nvGrpSpPr>
        <p:grpSpPr>
          <a:xfrm rot="-5400000">
            <a:off x="7661788" y="304268"/>
            <a:ext cx="1129770" cy="1173854"/>
            <a:chOff x="11" y="583339"/>
            <a:chExt cx="1129770" cy="1173854"/>
          </a:xfrm>
        </p:grpSpPr>
        <p:sp>
          <p:nvSpPr>
            <p:cNvPr id="415" name="Google Shape;415;p1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6" name="Google Shape;416;p1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7" name="Google Shape;417;p1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8" name="Google Shape;418;p1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9" name="Google Shape;419;p1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0" name="Google Shape;420;p1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1" name="Google Shape;421;p1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2" name="Google Shape;422;p1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3" name="Google Shape;423;p1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4" name="Google Shape;424;p1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5" name="Google Shape;425;p1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6" name="Google Shape;426;p1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7" name="Google Shape;427;p1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8" name="Google Shape;428;p1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9" name="Google Shape;429;p1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0" name="Google Shape;430;p1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1" name="Google Shape;431;p1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2" name="Google Shape;432;p1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3" name="Google Shape;433;p1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4" name="Google Shape;434;p1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5" name="Google Shape;435;p1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6" name="Google Shape;436;p1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7" name="Google Shape;437;p1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8" name="Google Shape;438;p1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9" name="Google Shape;439;p1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440" name="Google Shape;440;p15"/>
          <p:cNvSpPr txBox="1"/>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1" name="Google Shape;441;p15"/>
          <p:cNvSpPr txBox="1"/>
          <p:nvPr>
            <p:ph type="title" idx="2"/>
          </p:nvPr>
        </p:nvSpPr>
        <p:spPr>
          <a:xfrm>
            <a:off x="716622" y="1735175"/>
            <a:ext cx="57882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42" name="Google Shape;442;p15"/>
          <p:cNvSpPr txBox="1"/>
          <p:nvPr>
            <p:ph type="subTitle" idx="1"/>
          </p:nvPr>
        </p:nvSpPr>
        <p:spPr>
          <a:xfrm>
            <a:off x="713225" y="2260475"/>
            <a:ext cx="5788200" cy="21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443" name="Shape 443"/>
        <p:cNvGrpSpPr/>
        <p:nvPr/>
      </p:nvGrpSpPr>
      <p:grpSpPr>
        <a:xfrm>
          <a:off x="0" y="0"/>
          <a:ext cx="0" cy="0"/>
          <a:chOff x="0" y="0"/>
          <a:chExt cx="0" cy="0"/>
        </a:xfrm>
      </p:grpSpPr>
      <p:sp>
        <p:nvSpPr>
          <p:cNvPr id="444" name="Google Shape;444;p16"/>
          <p:cNvSpPr txBox="1"/>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5" name="Google Shape;445;p16"/>
          <p:cNvSpPr txBox="1"/>
          <p:nvPr>
            <p:ph type="title" idx="2"/>
          </p:nvPr>
        </p:nvSpPr>
        <p:spPr>
          <a:xfrm>
            <a:off x="2620769" y="1735175"/>
            <a:ext cx="57855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46" name="Google Shape;446;p16"/>
          <p:cNvSpPr txBox="1"/>
          <p:nvPr>
            <p:ph type="subTitle" idx="1"/>
          </p:nvPr>
        </p:nvSpPr>
        <p:spPr>
          <a:xfrm>
            <a:off x="2618225" y="2260475"/>
            <a:ext cx="5785500" cy="234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p:txBody>
      </p:sp>
      <p:sp>
        <p:nvSpPr>
          <p:cNvPr id="447" name="Google Shape;447;p1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8" name="Google Shape;448;p16"/>
          <p:cNvGrpSpPr/>
          <p:nvPr/>
        </p:nvGrpSpPr>
        <p:grpSpPr>
          <a:xfrm rot="-5400000">
            <a:off x="348315" y="3682261"/>
            <a:ext cx="1129770" cy="1173854"/>
            <a:chOff x="11" y="583339"/>
            <a:chExt cx="1129770" cy="1173854"/>
          </a:xfrm>
        </p:grpSpPr>
        <p:sp>
          <p:nvSpPr>
            <p:cNvPr id="449" name="Google Shape;449;p1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0" name="Google Shape;450;p1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1" name="Google Shape;451;p1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2" name="Google Shape;452;p1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3" name="Google Shape;453;p1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4" name="Google Shape;454;p1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5" name="Google Shape;455;p1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6" name="Google Shape;456;p1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7" name="Google Shape;457;p1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8" name="Google Shape;458;p1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9" name="Google Shape;459;p1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0" name="Google Shape;460;p1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1" name="Google Shape;461;p1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2" name="Google Shape;462;p1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3" name="Google Shape;463;p1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4" name="Google Shape;464;p1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5" name="Google Shape;465;p1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6" name="Google Shape;466;p1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7" name="Google Shape;467;p1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8" name="Google Shape;468;p1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9" name="Google Shape;469;p1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0" name="Google Shape;470;p1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1" name="Google Shape;471;p1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2" name="Google Shape;472;p1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3" name="Google Shape;473;p1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474" name="Shape 474"/>
        <p:cNvGrpSpPr/>
        <p:nvPr/>
      </p:nvGrpSpPr>
      <p:grpSpPr>
        <a:xfrm>
          <a:off x="0" y="0"/>
          <a:ext cx="0" cy="0"/>
          <a:chOff x="0" y="0"/>
          <a:chExt cx="0" cy="0"/>
        </a:xfrm>
      </p:grpSpPr>
      <p:sp>
        <p:nvSpPr>
          <p:cNvPr id="475" name="Google Shape;475;p17"/>
          <p:cNvSpPr/>
          <p:nvPr/>
        </p:nvSpPr>
        <p:spPr>
          <a:xfrm>
            <a:off x="717150" y="11637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7" name="Google Shape;477;p17"/>
          <p:cNvSpPr txBox="1"/>
          <p:nvPr>
            <p:ph type="body" idx="1"/>
          </p:nvPr>
        </p:nvSpPr>
        <p:spPr>
          <a:xfrm>
            <a:off x="1924350" y="1730850"/>
            <a:ext cx="5295300" cy="2139000"/>
          </a:xfrm>
          <a:prstGeom prst="rect">
            <a:avLst/>
          </a:prstGeom>
        </p:spPr>
        <p:txBody>
          <a:bodyPr spcFirstLastPara="1" wrap="square" lIns="91425" tIns="91425" rIns="91425" bIns="91425" anchor="ctr" anchorCtr="0">
            <a:noAutofit/>
          </a:bodyPr>
          <a:lstStyle>
            <a:lvl1pPr marL="457200" lvl="0" indent="-304800" algn="ctr" rtl="0">
              <a:spcBef>
                <a:spcPts val="0"/>
              </a:spcBef>
              <a:spcAft>
                <a:spcPts val="0"/>
              </a:spcAft>
              <a:buSzPts val="1200"/>
              <a:buFont typeface="Roboto Slab Light"/>
              <a:buChar char="●"/>
              <a:defRPr sz="1400"/>
            </a:lvl1pPr>
            <a:lvl2pPr marL="914400" lvl="1" indent="-304800" rtl="0">
              <a:lnSpc>
                <a:spcPct val="100000"/>
              </a:lnSpc>
              <a:spcBef>
                <a:spcPts val="1600"/>
              </a:spcBef>
              <a:spcAft>
                <a:spcPts val="0"/>
              </a:spcAft>
              <a:buSzPts val="1200"/>
              <a:buFont typeface="Roboto Slab Light"/>
              <a:buChar char="○"/>
              <a:defRPr/>
            </a:lvl2pPr>
            <a:lvl3pPr marL="1371600" lvl="2" indent="-304800" rtl="0">
              <a:lnSpc>
                <a:spcPct val="100000"/>
              </a:lnSpc>
              <a:spcBef>
                <a:spcPts val="1600"/>
              </a:spcBef>
              <a:spcAft>
                <a:spcPts val="0"/>
              </a:spcAft>
              <a:buSzPts val="1200"/>
              <a:buFont typeface="Roboto Slab Light"/>
              <a:buChar char="■"/>
              <a:defRPr/>
            </a:lvl3pPr>
            <a:lvl4pPr marL="1828800" lvl="3" indent="-304800" rtl="0">
              <a:lnSpc>
                <a:spcPct val="100000"/>
              </a:lnSpc>
              <a:spcBef>
                <a:spcPts val="1600"/>
              </a:spcBef>
              <a:spcAft>
                <a:spcPts val="0"/>
              </a:spcAft>
              <a:buSzPts val="1200"/>
              <a:buFont typeface="Roboto Slab Light"/>
              <a:buChar char="●"/>
              <a:defRPr/>
            </a:lvl4pPr>
            <a:lvl5pPr marL="2286000" lvl="4" indent="-304800" rtl="0">
              <a:lnSpc>
                <a:spcPct val="100000"/>
              </a:lnSpc>
              <a:spcBef>
                <a:spcPts val="1600"/>
              </a:spcBef>
              <a:spcAft>
                <a:spcPts val="0"/>
              </a:spcAft>
              <a:buSzPts val="1200"/>
              <a:buFont typeface="Roboto Slab Light"/>
              <a:buChar char="○"/>
              <a:defRPr/>
            </a:lvl5pPr>
            <a:lvl6pPr marL="2743200" lvl="5" indent="-304800" rtl="0">
              <a:lnSpc>
                <a:spcPct val="100000"/>
              </a:lnSpc>
              <a:spcBef>
                <a:spcPts val="1600"/>
              </a:spcBef>
              <a:spcAft>
                <a:spcPts val="0"/>
              </a:spcAft>
              <a:buSzPts val="1200"/>
              <a:buFont typeface="Roboto Slab Light"/>
              <a:buChar char="■"/>
              <a:defRPr/>
            </a:lvl6pPr>
            <a:lvl7pPr marL="3200400" lvl="6" indent="-304800" rtl="0">
              <a:lnSpc>
                <a:spcPct val="100000"/>
              </a:lnSpc>
              <a:spcBef>
                <a:spcPts val="1600"/>
              </a:spcBef>
              <a:spcAft>
                <a:spcPts val="0"/>
              </a:spcAft>
              <a:buSzPts val="1200"/>
              <a:buFont typeface="Roboto Slab Light"/>
              <a:buChar char="●"/>
              <a:defRPr/>
            </a:lvl7pPr>
            <a:lvl8pPr marL="3657600" lvl="7" indent="-304800" rtl="0">
              <a:lnSpc>
                <a:spcPct val="100000"/>
              </a:lnSpc>
              <a:spcBef>
                <a:spcPts val="1600"/>
              </a:spcBef>
              <a:spcAft>
                <a:spcPts val="0"/>
              </a:spcAft>
              <a:buSzPts val="1200"/>
              <a:buFont typeface="Roboto Slab Light"/>
              <a:buChar char="○"/>
              <a:defRPr/>
            </a:lvl8pPr>
            <a:lvl9pPr marL="4114800" lvl="8" indent="-304800" rtl="0">
              <a:lnSpc>
                <a:spcPct val="100000"/>
              </a:lnSpc>
              <a:spcBef>
                <a:spcPts val="1600"/>
              </a:spcBef>
              <a:spcAft>
                <a:spcPts val="1600"/>
              </a:spcAft>
              <a:buSzPts val="1200"/>
              <a:buFont typeface="Roboto Slab Light"/>
              <a:buChar char="■"/>
              <a:defRPr/>
            </a:lvl9pPr>
          </a:lstStyle>
          <a:p/>
        </p:txBody>
      </p:sp>
      <p:grpSp>
        <p:nvGrpSpPr>
          <p:cNvPr id="478" name="Google Shape;478;p17"/>
          <p:cNvGrpSpPr/>
          <p:nvPr/>
        </p:nvGrpSpPr>
        <p:grpSpPr>
          <a:xfrm rot="-5400000">
            <a:off x="348315" y="3682261"/>
            <a:ext cx="1129770" cy="1173854"/>
            <a:chOff x="11" y="583339"/>
            <a:chExt cx="1129770" cy="1173854"/>
          </a:xfrm>
        </p:grpSpPr>
        <p:sp>
          <p:nvSpPr>
            <p:cNvPr id="479" name="Google Shape;479;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0" name="Google Shape;480;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1" name="Google Shape;481;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2" name="Google Shape;482;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3" name="Google Shape;483;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4" name="Google Shape;484;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5" name="Google Shape;485;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6" name="Google Shape;486;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7" name="Google Shape;487;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8" name="Google Shape;488;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9" name="Google Shape;489;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0" name="Google Shape;490;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1" name="Google Shape;491;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2" name="Google Shape;492;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3" name="Google Shape;493;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4" name="Google Shape;494;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5" name="Google Shape;495;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6" name="Google Shape;496;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7" name="Google Shape;497;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8" name="Google Shape;498;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9" name="Google Shape;499;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0" name="Google Shape;500;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1" name="Google Shape;501;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2" name="Google Shape;502;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3" name="Google Shape;503;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504" name="Google Shape;504;p17"/>
          <p:cNvGrpSpPr/>
          <p:nvPr/>
        </p:nvGrpSpPr>
        <p:grpSpPr>
          <a:xfrm rot="-5400000">
            <a:off x="7661788" y="304268"/>
            <a:ext cx="1129770" cy="1173854"/>
            <a:chOff x="11" y="583339"/>
            <a:chExt cx="1129770" cy="1173854"/>
          </a:xfrm>
        </p:grpSpPr>
        <p:sp>
          <p:nvSpPr>
            <p:cNvPr id="505" name="Google Shape;505;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6" name="Google Shape;506;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7" name="Google Shape;507;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8" name="Google Shape;508;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9" name="Google Shape;509;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0" name="Google Shape;510;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1" name="Google Shape;511;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2" name="Google Shape;512;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3" name="Google Shape;513;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4" name="Google Shape;514;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5" name="Google Shape;515;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6" name="Google Shape;516;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7" name="Google Shape;517;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8" name="Google Shape;518;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9" name="Google Shape;519;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0" name="Google Shape;520;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1" name="Google Shape;521;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2" name="Google Shape;522;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3" name="Google Shape;523;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4" name="Google Shape;524;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5" name="Google Shape;525;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6" name="Google Shape;526;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7" name="Google Shape;527;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8" name="Google Shape;528;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9" name="Google Shape;529;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530" name="Shape 530"/>
        <p:cNvGrpSpPr/>
        <p:nvPr/>
      </p:nvGrpSpPr>
      <p:grpSpPr>
        <a:xfrm>
          <a:off x="0" y="0"/>
          <a:ext cx="0" cy="0"/>
          <a:chOff x="0" y="0"/>
          <a:chExt cx="0" cy="0"/>
        </a:xfrm>
      </p:grpSpPr>
      <p:sp>
        <p:nvSpPr>
          <p:cNvPr id="531" name="Google Shape;531;p1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2" name="Google Shape;532;p18"/>
          <p:cNvGrpSpPr/>
          <p:nvPr/>
        </p:nvGrpSpPr>
        <p:grpSpPr>
          <a:xfrm rot="-5400000">
            <a:off x="7661788" y="304268"/>
            <a:ext cx="1129770" cy="1173854"/>
            <a:chOff x="11" y="583339"/>
            <a:chExt cx="1129770" cy="1173854"/>
          </a:xfrm>
        </p:grpSpPr>
        <p:sp>
          <p:nvSpPr>
            <p:cNvPr id="533" name="Google Shape;533;p1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4" name="Google Shape;534;p1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5" name="Google Shape;535;p1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6" name="Google Shape;536;p1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7" name="Google Shape;537;p1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8" name="Google Shape;538;p1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9" name="Google Shape;539;p1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0" name="Google Shape;540;p1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1" name="Google Shape;541;p1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2" name="Google Shape;542;p1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3" name="Google Shape;543;p1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4" name="Google Shape;544;p1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5" name="Google Shape;545;p1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6" name="Google Shape;546;p1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7" name="Google Shape;547;p1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8" name="Google Shape;548;p1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9" name="Google Shape;549;p1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0" name="Google Shape;550;p1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1" name="Google Shape;551;p1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2" name="Google Shape;552;p1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3" name="Google Shape;553;p1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4" name="Google Shape;554;p1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5" name="Google Shape;555;p1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6" name="Google Shape;556;p1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7" name="Google Shape;557;p1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558" name="Shape 558"/>
        <p:cNvGrpSpPr/>
        <p:nvPr/>
      </p:nvGrpSpPr>
      <p:grpSpPr>
        <a:xfrm>
          <a:off x="0" y="0"/>
          <a:ext cx="0" cy="0"/>
          <a:chOff x="0" y="0"/>
          <a:chExt cx="0" cy="0"/>
        </a:xfrm>
      </p:grpSpPr>
      <p:sp>
        <p:nvSpPr>
          <p:cNvPr id="559" name="Google Shape;559;p19"/>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0" name="Google Shape;560;p19"/>
          <p:cNvGrpSpPr/>
          <p:nvPr/>
        </p:nvGrpSpPr>
        <p:grpSpPr>
          <a:xfrm rot="-5400000">
            <a:off x="348315" y="3682261"/>
            <a:ext cx="1129770" cy="1173854"/>
            <a:chOff x="11" y="583339"/>
            <a:chExt cx="1129770" cy="1173854"/>
          </a:xfrm>
        </p:grpSpPr>
        <p:sp>
          <p:nvSpPr>
            <p:cNvPr id="561" name="Google Shape;561;p1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2" name="Google Shape;562;p1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3" name="Google Shape;563;p1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4" name="Google Shape;564;p1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5" name="Google Shape;565;p1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6" name="Google Shape;566;p1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7" name="Google Shape;567;p1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8" name="Google Shape;568;p1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9" name="Google Shape;569;p1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0" name="Google Shape;570;p1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1" name="Google Shape;571;p1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2" name="Google Shape;572;p1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3" name="Google Shape;573;p1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4" name="Google Shape;574;p1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5" name="Google Shape;575;p1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6" name="Google Shape;576;p1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7" name="Google Shape;577;p1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8" name="Google Shape;578;p1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9" name="Google Shape;579;p1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0" name="Google Shape;580;p1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1" name="Google Shape;581;p1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2" name="Google Shape;582;p1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3" name="Google Shape;583;p1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4" name="Google Shape;584;p1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5" name="Google Shape;585;p1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586" name="Google Shape;586;p19"/>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587" name="Shape 587"/>
        <p:cNvGrpSpPr/>
        <p:nvPr/>
      </p:nvGrpSpPr>
      <p:grpSpPr>
        <a:xfrm>
          <a:off x="0" y="0"/>
          <a:ext cx="0" cy="0"/>
          <a:chOff x="0" y="0"/>
          <a:chExt cx="0" cy="0"/>
        </a:xfrm>
      </p:grpSpPr>
      <p:grpSp>
        <p:nvGrpSpPr>
          <p:cNvPr id="588" name="Google Shape;588;p20"/>
          <p:cNvGrpSpPr/>
          <p:nvPr/>
        </p:nvGrpSpPr>
        <p:grpSpPr>
          <a:xfrm rot="-5400000">
            <a:off x="348315" y="3682261"/>
            <a:ext cx="1129770" cy="1173854"/>
            <a:chOff x="11" y="583339"/>
            <a:chExt cx="1129770" cy="1173854"/>
          </a:xfrm>
        </p:grpSpPr>
        <p:sp>
          <p:nvSpPr>
            <p:cNvPr id="589" name="Google Shape;589;p20"/>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0" name="Google Shape;590;p20"/>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1" name="Google Shape;591;p20"/>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2" name="Google Shape;592;p20"/>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3" name="Google Shape;593;p20"/>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4" name="Google Shape;594;p20"/>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5" name="Google Shape;595;p20"/>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6" name="Google Shape;596;p20"/>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7" name="Google Shape;597;p20"/>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8" name="Google Shape;598;p20"/>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9" name="Google Shape;599;p20"/>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0" name="Google Shape;600;p20"/>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1" name="Google Shape;601;p20"/>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2" name="Google Shape;602;p20"/>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3" name="Google Shape;603;p20"/>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4" name="Google Shape;604;p20"/>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5" name="Google Shape;605;p20"/>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6" name="Google Shape;606;p20"/>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7" name="Google Shape;607;p20"/>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8" name="Google Shape;608;p20"/>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9" name="Google Shape;609;p20"/>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0" name="Google Shape;610;p20"/>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1" name="Google Shape;611;p20"/>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2" name="Google Shape;612;p20"/>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3" name="Google Shape;613;p20"/>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14" name="Google Shape;614;p20"/>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65" name="Shape 65"/>
        <p:cNvGrpSpPr/>
        <p:nvPr/>
      </p:nvGrpSpPr>
      <p:grpSpPr>
        <a:xfrm>
          <a:off x="0" y="0"/>
          <a:ext cx="0" cy="0"/>
          <a:chOff x="0" y="0"/>
          <a:chExt cx="0" cy="0"/>
        </a:xfrm>
      </p:grpSpPr>
      <p:sp>
        <p:nvSpPr>
          <p:cNvPr id="66" name="Google Shape;66;p3"/>
          <p:cNvSpPr/>
          <p:nvPr/>
        </p:nvSpPr>
        <p:spPr>
          <a:xfrm>
            <a:off x="0" y="3095775"/>
            <a:ext cx="6501300" cy="2055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 name="Google Shape;67;p3"/>
          <p:cNvGrpSpPr/>
          <p:nvPr/>
        </p:nvGrpSpPr>
        <p:grpSpPr>
          <a:xfrm rot="-5400000">
            <a:off x="348315" y="3682261"/>
            <a:ext cx="1129770" cy="1173854"/>
            <a:chOff x="11" y="583339"/>
            <a:chExt cx="1129770" cy="1173854"/>
          </a:xfrm>
        </p:grpSpPr>
        <p:sp>
          <p:nvSpPr>
            <p:cNvPr id="68" name="Google Shape;68;p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 name="Google Shape;69;p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 name="Google Shape;70;p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 name="Google Shape;71;p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 name="Google Shape;72;p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 name="Google Shape;73;p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4" name="Google Shape;74;p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 name="Google Shape;75;p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 name="Google Shape;76;p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 name="Google Shape;77;p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 name="Google Shape;78;p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 name="Google Shape;79;p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 name="Google Shape;80;p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 name="Google Shape;81;p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 name="Google Shape;82;p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 name="Google Shape;83;p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 name="Google Shape;84;p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 name="Google Shape;85;p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 name="Google Shape;86;p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 name="Google Shape;87;p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 name="Google Shape;88;p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 name="Google Shape;89;p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 name="Google Shape;90;p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 name="Google Shape;91;p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 name="Google Shape;92;p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3" name="Google Shape;93;p3"/>
          <p:cNvSpPr txBox="1"/>
          <p:nvPr>
            <p:ph type="title"/>
          </p:nvPr>
        </p:nvSpPr>
        <p:spPr>
          <a:xfrm>
            <a:off x="720500" y="2574469"/>
            <a:ext cx="3852000" cy="730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4" name="Google Shape;94;p3"/>
          <p:cNvSpPr txBox="1"/>
          <p:nvPr>
            <p:ph type="title" idx="2" hasCustomPrompt="1"/>
          </p:nvPr>
        </p:nvSpPr>
        <p:spPr>
          <a:xfrm>
            <a:off x="720000" y="1799269"/>
            <a:ext cx="3852000" cy="7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5" name="Google Shape;95;p3"/>
          <p:cNvSpPr txBox="1"/>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615" name="Shape 615"/>
        <p:cNvGrpSpPr/>
        <p:nvPr/>
      </p:nvGrpSpPr>
      <p:grpSpPr>
        <a:xfrm>
          <a:off x="0" y="0"/>
          <a:ext cx="0" cy="0"/>
          <a:chOff x="0" y="0"/>
          <a:chExt cx="0" cy="0"/>
        </a:xfrm>
      </p:grpSpPr>
      <p:sp>
        <p:nvSpPr>
          <p:cNvPr id="616" name="Google Shape;616;p21"/>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7" name="Google Shape;617;p21"/>
          <p:cNvGrpSpPr/>
          <p:nvPr/>
        </p:nvGrpSpPr>
        <p:grpSpPr>
          <a:xfrm rot="-5400000">
            <a:off x="348315" y="3682261"/>
            <a:ext cx="1129770" cy="1173854"/>
            <a:chOff x="11" y="583339"/>
            <a:chExt cx="1129770" cy="1173854"/>
          </a:xfrm>
        </p:grpSpPr>
        <p:sp>
          <p:nvSpPr>
            <p:cNvPr id="618" name="Google Shape;618;p2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9" name="Google Shape;619;p2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0" name="Google Shape;620;p2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1" name="Google Shape;621;p2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2" name="Google Shape;622;p2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3" name="Google Shape;623;p2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4" name="Google Shape;624;p2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5" name="Google Shape;625;p2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6" name="Google Shape;626;p2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7" name="Google Shape;627;p2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8" name="Google Shape;628;p2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9" name="Google Shape;629;p2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0" name="Google Shape;630;p2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1" name="Google Shape;631;p2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2" name="Google Shape;632;p2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3" name="Google Shape;633;p2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4" name="Google Shape;634;p2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5" name="Google Shape;635;p2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6" name="Google Shape;636;p2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7" name="Google Shape;637;p2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8" name="Google Shape;638;p2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9" name="Google Shape;639;p2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0" name="Google Shape;640;p2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1" name="Google Shape;641;p2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2" name="Google Shape;642;p2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43" name="Google Shape;643;p2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_ONLY_1_1_1_1_1">
    <p:spTree>
      <p:nvGrpSpPr>
        <p:cNvPr id="644" name="Shape 644"/>
        <p:cNvGrpSpPr/>
        <p:nvPr/>
      </p:nvGrpSpPr>
      <p:grpSpPr>
        <a:xfrm>
          <a:off x="0" y="0"/>
          <a:ext cx="0" cy="0"/>
          <a:chOff x="0" y="0"/>
          <a:chExt cx="0" cy="0"/>
        </a:xfrm>
      </p:grpSpPr>
      <p:sp>
        <p:nvSpPr>
          <p:cNvPr id="645" name="Google Shape;645;p2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46" name="Google Shape;646;p22"/>
          <p:cNvGrpSpPr/>
          <p:nvPr/>
        </p:nvGrpSpPr>
        <p:grpSpPr>
          <a:xfrm rot="-5400000">
            <a:off x="332988" y="295378"/>
            <a:ext cx="1129770" cy="1173854"/>
            <a:chOff x="11" y="583339"/>
            <a:chExt cx="1129770" cy="1173854"/>
          </a:xfrm>
        </p:grpSpPr>
        <p:sp>
          <p:nvSpPr>
            <p:cNvPr id="647" name="Google Shape;647;p2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8" name="Google Shape;648;p2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9" name="Google Shape;649;p2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0" name="Google Shape;650;p2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1" name="Google Shape;651;p2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2" name="Google Shape;652;p2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3" name="Google Shape;653;p2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4" name="Google Shape;654;p2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5" name="Google Shape;655;p2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6" name="Google Shape;656;p2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7" name="Google Shape;657;p2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8" name="Google Shape;658;p2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9" name="Google Shape;659;p2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0" name="Google Shape;660;p2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1" name="Google Shape;661;p2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2" name="Google Shape;662;p2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3" name="Google Shape;663;p2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4" name="Google Shape;664;p2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5" name="Google Shape;665;p2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6" name="Google Shape;666;p2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7" name="Google Shape;667;p2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8" name="Google Shape;668;p2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9" name="Google Shape;669;p2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0" name="Google Shape;670;p2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1" name="Google Shape;671;p2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672" name="Shape 672"/>
        <p:cNvGrpSpPr/>
        <p:nvPr/>
      </p:nvGrpSpPr>
      <p:grpSpPr>
        <a:xfrm>
          <a:off x="0" y="0"/>
          <a:ext cx="0" cy="0"/>
          <a:chOff x="0" y="0"/>
          <a:chExt cx="0" cy="0"/>
        </a:xfrm>
      </p:grpSpPr>
      <p:sp>
        <p:nvSpPr>
          <p:cNvPr id="673" name="Google Shape;673;p23"/>
          <p:cNvSpPr txBox="1"/>
          <p:nvPr>
            <p:ph type="title"/>
          </p:nvPr>
        </p:nvSpPr>
        <p:spPr>
          <a:xfrm>
            <a:off x="2391900" y="3044542"/>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674" name="Google Shape;674;p23"/>
          <p:cNvSpPr txBox="1"/>
          <p:nvPr>
            <p:ph type="subTitle" idx="1"/>
          </p:nvPr>
        </p:nvSpPr>
        <p:spPr>
          <a:xfrm>
            <a:off x="1996200" y="1567050"/>
            <a:ext cx="5151600" cy="147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675" name="Google Shape;675;p23"/>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6" name="Google Shape;676;p23"/>
          <p:cNvGrpSpPr/>
          <p:nvPr/>
        </p:nvGrpSpPr>
        <p:grpSpPr>
          <a:xfrm rot="-5400000">
            <a:off x="348315" y="3682261"/>
            <a:ext cx="1129770" cy="1173854"/>
            <a:chOff x="11" y="583339"/>
            <a:chExt cx="1129770" cy="1173854"/>
          </a:xfrm>
        </p:grpSpPr>
        <p:sp>
          <p:nvSpPr>
            <p:cNvPr id="677" name="Google Shape;677;p2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8" name="Google Shape;678;p2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9" name="Google Shape;679;p2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0" name="Google Shape;680;p2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1" name="Google Shape;681;p2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2" name="Google Shape;682;p2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3" name="Google Shape;683;p2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4" name="Google Shape;684;p2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5" name="Google Shape;685;p2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6" name="Google Shape;686;p2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7" name="Google Shape;687;p2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8" name="Google Shape;688;p2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9" name="Google Shape;689;p2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0" name="Google Shape;690;p2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1" name="Google Shape;691;p2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2" name="Google Shape;692;p2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3" name="Google Shape;693;p2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4" name="Google Shape;694;p2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5" name="Google Shape;695;p2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6" name="Google Shape;696;p2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7" name="Google Shape;697;p2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8" name="Google Shape;698;p2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9" name="Google Shape;699;p2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0" name="Google Shape;700;p2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1" name="Google Shape;701;p2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702" name="Shape 702"/>
        <p:cNvGrpSpPr/>
        <p:nvPr/>
      </p:nvGrpSpPr>
      <p:grpSpPr>
        <a:xfrm>
          <a:off x="0" y="0"/>
          <a:ext cx="0" cy="0"/>
          <a:chOff x="0" y="0"/>
          <a:chExt cx="0" cy="0"/>
        </a:xfrm>
      </p:grpSpPr>
      <p:sp>
        <p:nvSpPr>
          <p:cNvPr id="703" name="Google Shape;703;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4" name="Google Shape;704;p24"/>
          <p:cNvSpPr txBox="1"/>
          <p:nvPr>
            <p:ph type="title" idx="2"/>
          </p:nvPr>
        </p:nvSpPr>
        <p:spPr>
          <a:xfrm>
            <a:off x="7200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705" name="Google Shape;705;p24"/>
          <p:cNvSpPr txBox="1"/>
          <p:nvPr>
            <p:ph type="subTitle" idx="1"/>
          </p:nvPr>
        </p:nvSpPr>
        <p:spPr>
          <a:xfrm>
            <a:off x="7200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706" name="Google Shape;706;p24"/>
          <p:cNvSpPr txBox="1"/>
          <p:nvPr>
            <p:ph type="title" idx="3"/>
          </p:nvPr>
        </p:nvSpPr>
        <p:spPr>
          <a:xfrm>
            <a:off x="34038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707" name="Google Shape;707;p24"/>
          <p:cNvSpPr txBox="1"/>
          <p:nvPr>
            <p:ph type="subTitle" idx="4"/>
          </p:nvPr>
        </p:nvSpPr>
        <p:spPr>
          <a:xfrm>
            <a:off x="34038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708" name="Google Shape;708;p24"/>
          <p:cNvSpPr txBox="1"/>
          <p:nvPr>
            <p:ph type="title" idx="5"/>
          </p:nvPr>
        </p:nvSpPr>
        <p:spPr>
          <a:xfrm>
            <a:off x="60876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709" name="Google Shape;709;p24"/>
          <p:cNvSpPr txBox="1"/>
          <p:nvPr>
            <p:ph type="subTitle" idx="6"/>
          </p:nvPr>
        </p:nvSpPr>
        <p:spPr>
          <a:xfrm>
            <a:off x="60876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grpSp>
        <p:nvGrpSpPr>
          <p:cNvPr id="710" name="Google Shape;710;p24"/>
          <p:cNvGrpSpPr/>
          <p:nvPr/>
        </p:nvGrpSpPr>
        <p:grpSpPr>
          <a:xfrm rot="-5400000">
            <a:off x="7661788" y="304268"/>
            <a:ext cx="1129770" cy="1173854"/>
            <a:chOff x="11" y="583339"/>
            <a:chExt cx="1129770" cy="1173854"/>
          </a:xfrm>
        </p:grpSpPr>
        <p:sp>
          <p:nvSpPr>
            <p:cNvPr id="711" name="Google Shape;711;p2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2" name="Google Shape;712;p2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3" name="Google Shape;713;p2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4" name="Google Shape;714;p2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5" name="Google Shape;715;p2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6" name="Google Shape;716;p2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7" name="Google Shape;717;p2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8" name="Google Shape;718;p2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9" name="Google Shape;719;p2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0" name="Google Shape;720;p2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1" name="Google Shape;721;p2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2" name="Google Shape;722;p2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3" name="Google Shape;723;p2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4" name="Google Shape;724;p2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5" name="Google Shape;725;p2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6" name="Google Shape;726;p2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7" name="Google Shape;727;p2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8" name="Google Shape;728;p2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9" name="Google Shape;729;p2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0" name="Google Shape;730;p2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1" name="Google Shape;731;p2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2" name="Google Shape;732;p2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3" name="Google Shape;733;p2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4" name="Google Shape;734;p2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5" name="Google Shape;735;p2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736" name="Shape 736"/>
        <p:cNvGrpSpPr/>
        <p:nvPr/>
      </p:nvGrpSpPr>
      <p:grpSpPr>
        <a:xfrm>
          <a:off x="0" y="0"/>
          <a:ext cx="0" cy="0"/>
          <a:chOff x="0" y="0"/>
          <a:chExt cx="0" cy="0"/>
        </a:xfrm>
      </p:grpSpPr>
      <p:sp>
        <p:nvSpPr>
          <p:cNvPr id="737" name="Google Shape;737;p2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8" name="Google Shape;738;p25"/>
          <p:cNvSpPr txBox="1"/>
          <p:nvPr>
            <p:ph type="title" idx="2"/>
          </p:nvPr>
        </p:nvSpPr>
        <p:spPr>
          <a:xfrm>
            <a:off x="720000"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739" name="Google Shape;739;p25"/>
          <p:cNvSpPr txBox="1"/>
          <p:nvPr>
            <p:ph type="subTitle" idx="1"/>
          </p:nvPr>
        </p:nvSpPr>
        <p:spPr>
          <a:xfrm>
            <a:off x="720000"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740" name="Google Shape;740;p25"/>
          <p:cNvSpPr txBox="1"/>
          <p:nvPr>
            <p:ph type="title" idx="3"/>
          </p:nvPr>
        </p:nvSpPr>
        <p:spPr>
          <a:xfrm>
            <a:off x="3419271"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741" name="Google Shape;741;p25"/>
          <p:cNvSpPr txBox="1"/>
          <p:nvPr>
            <p:ph type="subTitle" idx="4"/>
          </p:nvPr>
        </p:nvSpPr>
        <p:spPr>
          <a:xfrm>
            <a:off x="3419271"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742" name="Google Shape;742;p25"/>
          <p:cNvSpPr txBox="1"/>
          <p:nvPr>
            <p:ph type="title" idx="5"/>
          </p:nvPr>
        </p:nvSpPr>
        <p:spPr>
          <a:xfrm>
            <a:off x="720000"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743" name="Google Shape;743;p25"/>
          <p:cNvSpPr txBox="1"/>
          <p:nvPr>
            <p:ph type="subTitle" idx="6"/>
          </p:nvPr>
        </p:nvSpPr>
        <p:spPr>
          <a:xfrm>
            <a:off x="720000"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744" name="Google Shape;744;p25"/>
          <p:cNvSpPr txBox="1"/>
          <p:nvPr>
            <p:ph type="title" idx="7"/>
          </p:nvPr>
        </p:nvSpPr>
        <p:spPr>
          <a:xfrm>
            <a:off x="3419271"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745" name="Google Shape;745;p25"/>
          <p:cNvSpPr txBox="1"/>
          <p:nvPr>
            <p:ph type="subTitle" idx="8"/>
          </p:nvPr>
        </p:nvSpPr>
        <p:spPr>
          <a:xfrm>
            <a:off x="3419271"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746" name="Google Shape;746;p25"/>
          <p:cNvSpPr txBox="1"/>
          <p:nvPr>
            <p:ph type="title" idx="9"/>
          </p:nvPr>
        </p:nvSpPr>
        <p:spPr>
          <a:xfrm>
            <a:off x="6118549"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747" name="Google Shape;747;p25"/>
          <p:cNvSpPr txBox="1"/>
          <p:nvPr>
            <p:ph type="subTitle" idx="13"/>
          </p:nvPr>
        </p:nvSpPr>
        <p:spPr>
          <a:xfrm>
            <a:off x="6118549"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748" name="Google Shape;748;p25"/>
          <p:cNvSpPr txBox="1"/>
          <p:nvPr>
            <p:ph type="title" idx="14"/>
          </p:nvPr>
        </p:nvSpPr>
        <p:spPr>
          <a:xfrm>
            <a:off x="6118549"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749" name="Google Shape;749;p25"/>
          <p:cNvSpPr txBox="1"/>
          <p:nvPr>
            <p:ph type="subTitle" idx="15"/>
          </p:nvPr>
        </p:nvSpPr>
        <p:spPr>
          <a:xfrm>
            <a:off x="6118549"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grpSp>
        <p:nvGrpSpPr>
          <p:cNvPr id="750" name="Google Shape;750;p25"/>
          <p:cNvGrpSpPr/>
          <p:nvPr/>
        </p:nvGrpSpPr>
        <p:grpSpPr>
          <a:xfrm rot="-5400000">
            <a:off x="7661788" y="304268"/>
            <a:ext cx="1129770" cy="1173854"/>
            <a:chOff x="11" y="583339"/>
            <a:chExt cx="1129770" cy="1173854"/>
          </a:xfrm>
        </p:grpSpPr>
        <p:sp>
          <p:nvSpPr>
            <p:cNvPr id="751" name="Google Shape;751;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2" name="Google Shape;752;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3" name="Google Shape;753;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4" name="Google Shape;754;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5" name="Google Shape;755;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6" name="Google Shape;756;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7" name="Google Shape;757;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8" name="Google Shape;758;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9" name="Google Shape;759;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0" name="Google Shape;760;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1" name="Google Shape;761;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2" name="Google Shape;762;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3" name="Google Shape;763;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4" name="Google Shape;764;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5" name="Google Shape;765;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6" name="Google Shape;766;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7" name="Google Shape;767;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8" name="Google Shape;768;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9" name="Google Shape;769;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0" name="Google Shape;770;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1" name="Google Shape;771;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2" name="Google Shape;772;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3" name="Google Shape;773;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4" name="Google Shape;774;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5" name="Google Shape;775;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776" name="Google Shape;776;p25"/>
          <p:cNvGrpSpPr/>
          <p:nvPr/>
        </p:nvGrpSpPr>
        <p:grpSpPr>
          <a:xfrm rot="-5400000">
            <a:off x="7661788" y="304268"/>
            <a:ext cx="1129770" cy="1173854"/>
            <a:chOff x="11" y="583339"/>
            <a:chExt cx="1129770" cy="1173854"/>
          </a:xfrm>
        </p:grpSpPr>
        <p:sp>
          <p:nvSpPr>
            <p:cNvPr id="777" name="Google Shape;777;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8" name="Google Shape;778;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9" name="Google Shape;779;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0" name="Google Shape;780;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1" name="Google Shape;781;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2" name="Google Shape;782;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3" name="Google Shape;783;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4" name="Google Shape;784;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5" name="Google Shape;785;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6" name="Google Shape;786;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7" name="Google Shape;787;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8" name="Google Shape;788;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9" name="Google Shape;789;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0" name="Google Shape;790;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1" name="Google Shape;791;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2" name="Google Shape;792;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3" name="Google Shape;793;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4" name="Google Shape;794;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5" name="Google Shape;795;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6" name="Google Shape;796;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7" name="Google Shape;797;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8" name="Google Shape;798;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9" name="Google Shape;799;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0" name="Google Shape;800;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1" name="Google Shape;801;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802" name="Shape 802"/>
        <p:cNvGrpSpPr/>
        <p:nvPr/>
      </p:nvGrpSpPr>
      <p:grpSpPr>
        <a:xfrm>
          <a:off x="0" y="0"/>
          <a:ext cx="0" cy="0"/>
          <a:chOff x="0" y="0"/>
          <a:chExt cx="0" cy="0"/>
        </a:xfrm>
      </p:grpSpPr>
      <p:sp>
        <p:nvSpPr>
          <p:cNvPr id="803" name="Google Shape;803;p26"/>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4" name="Google Shape;804;p26"/>
          <p:cNvGrpSpPr/>
          <p:nvPr/>
        </p:nvGrpSpPr>
        <p:grpSpPr>
          <a:xfrm rot="-5400000">
            <a:off x="7661788" y="304268"/>
            <a:ext cx="1129770" cy="1173854"/>
            <a:chOff x="11" y="583339"/>
            <a:chExt cx="1129770" cy="1173854"/>
          </a:xfrm>
        </p:grpSpPr>
        <p:sp>
          <p:nvSpPr>
            <p:cNvPr id="805" name="Google Shape;805;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6" name="Google Shape;806;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7" name="Google Shape;807;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8" name="Google Shape;808;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9" name="Google Shape;809;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0" name="Google Shape;810;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1" name="Google Shape;811;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2" name="Google Shape;812;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3" name="Google Shape;813;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4" name="Google Shape;814;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5" name="Google Shape;815;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6" name="Google Shape;816;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7" name="Google Shape;817;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8" name="Google Shape;818;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9" name="Google Shape;819;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0" name="Google Shape;820;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1" name="Google Shape;821;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2" name="Google Shape;822;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3" name="Google Shape;823;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4" name="Google Shape;824;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5" name="Google Shape;825;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6" name="Google Shape;826;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7" name="Google Shape;827;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8" name="Google Shape;828;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9" name="Google Shape;829;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30" name="Google Shape;830;p2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31" name="Google Shape;831;p26"/>
          <p:cNvGrpSpPr/>
          <p:nvPr/>
        </p:nvGrpSpPr>
        <p:grpSpPr>
          <a:xfrm rot="-5400000">
            <a:off x="348315" y="3682261"/>
            <a:ext cx="1129770" cy="1173854"/>
            <a:chOff x="11" y="583339"/>
            <a:chExt cx="1129770" cy="1173854"/>
          </a:xfrm>
        </p:grpSpPr>
        <p:sp>
          <p:nvSpPr>
            <p:cNvPr id="832" name="Google Shape;832;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3" name="Google Shape;833;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4" name="Google Shape;834;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5" name="Google Shape;835;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6" name="Google Shape;836;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7" name="Google Shape;837;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8" name="Google Shape;838;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9" name="Google Shape;839;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0" name="Google Shape;840;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1" name="Google Shape;841;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2" name="Google Shape;842;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3" name="Google Shape;843;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4" name="Google Shape;844;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5" name="Google Shape;845;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6" name="Google Shape;846;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7" name="Google Shape;847;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8" name="Google Shape;848;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9" name="Google Shape;849;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0" name="Google Shape;850;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1" name="Google Shape;851;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2" name="Google Shape;852;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3" name="Google Shape;853;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4" name="Google Shape;854;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5" name="Google Shape;855;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6" name="Google Shape;856;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57" name="Google Shape;857;p26"/>
          <p:cNvSpPr txBox="1"/>
          <p:nvPr>
            <p:ph type="title" hasCustomPrompt="1"/>
          </p:nvPr>
        </p:nvSpPr>
        <p:spPr>
          <a:xfrm>
            <a:off x="2642625" y="540000"/>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58" name="Google Shape;858;p26"/>
          <p:cNvSpPr txBox="1"/>
          <p:nvPr>
            <p:ph type="subTitle" idx="1"/>
          </p:nvPr>
        </p:nvSpPr>
        <p:spPr>
          <a:xfrm>
            <a:off x="2642625" y="1246025"/>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859" name="Google Shape;859;p26"/>
          <p:cNvSpPr txBox="1"/>
          <p:nvPr>
            <p:ph type="title" idx="2" hasCustomPrompt="1"/>
          </p:nvPr>
        </p:nvSpPr>
        <p:spPr>
          <a:xfrm>
            <a:off x="2642625" y="2036332"/>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0" name="Google Shape;860;p26"/>
          <p:cNvSpPr txBox="1"/>
          <p:nvPr>
            <p:ph type="subTitle" idx="3"/>
          </p:nvPr>
        </p:nvSpPr>
        <p:spPr>
          <a:xfrm>
            <a:off x="2642625" y="2742358"/>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861" name="Google Shape;861;p26"/>
          <p:cNvSpPr txBox="1"/>
          <p:nvPr>
            <p:ph type="title" idx="4" hasCustomPrompt="1"/>
          </p:nvPr>
        </p:nvSpPr>
        <p:spPr>
          <a:xfrm>
            <a:off x="2642625" y="3539364"/>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2" name="Google Shape;862;p26"/>
          <p:cNvSpPr txBox="1"/>
          <p:nvPr>
            <p:ph type="subTitle" idx="5"/>
          </p:nvPr>
        </p:nvSpPr>
        <p:spPr>
          <a:xfrm>
            <a:off x="2642625" y="4245389"/>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863" name="Shape 863"/>
        <p:cNvGrpSpPr/>
        <p:nvPr/>
      </p:nvGrpSpPr>
      <p:grpSpPr>
        <a:xfrm>
          <a:off x="0" y="0"/>
          <a:ext cx="0" cy="0"/>
          <a:chOff x="0" y="0"/>
          <a:chExt cx="0" cy="0"/>
        </a:xfrm>
      </p:grpSpPr>
      <p:sp>
        <p:nvSpPr>
          <p:cNvPr id="864" name="Google Shape;864;p27"/>
          <p:cNvSpPr txBox="1"/>
          <p:nvPr>
            <p:ph type="ctrTitle"/>
          </p:nvPr>
        </p:nvSpPr>
        <p:spPr>
          <a:xfrm>
            <a:off x="720000" y="535147"/>
            <a:ext cx="77040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865" name="Google Shape;865;p27"/>
          <p:cNvSpPr txBox="1"/>
          <p:nvPr>
            <p:ph type="subTitle" idx="1"/>
          </p:nvPr>
        </p:nvSpPr>
        <p:spPr>
          <a:xfrm>
            <a:off x="2642538" y="2088400"/>
            <a:ext cx="3858900" cy="11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866" name="Google Shape;866;p27"/>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67" name="Google Shape;867;p27"/>
          <p:cNvGrpSpPr/>
          <p:nvPr/>
        </p:nvGrpSpPr>
        <p:grpSpPr>
          <a:xfrm rot="-5400000">
            <a:off x="348315" y="3682261"/>
            <a:ext cx="1129770" cy="1173854"/>
            <a:chOff x="11" y="583339"/>
            <a:chExt cx="1129770" cy="1173854"/>
          </a:xfrm>
        </p:grpSpPr>
        <p:sp>
          <p:nvSpPr>
            <p:cNvPr id="868" name="Google Shape;868;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9" name="Google Shape;869;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0" name="Google Shape;870;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1" name="Google Shape;871;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2" name="Google Shape;872;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3" name="Google Shape;873;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4" name="Google Shape;874;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5" name="Google Shape;875;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6" name="Google Shape;876;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7" name="Google Shape;877;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8" name="Google Shape;878;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9" name="Google Shape;879;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0" name="Google Shape;880;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1" name="Google Shape;881;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2" name="Google Shape;882;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3" name="Google Shape;883;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4" name="Google Shape;884;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5" name="Google Shape;885;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6" name="Google Shape;886;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7" name="Google Shape;887;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8" name="Google Shape;888;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9" name="Google Shape;889;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0" name="Google Shape;890;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1" name="Google Shape;891;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2" name="Google Shape;892;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893" name="Google Shape;893;p27"/>
          <p:cNvGrpSpPr/>
          <p:nvPr/>
        </p:nvGrpSpPr>
        <p:grpSpPr>
          <a:xfrm rot="-5400000">
            <a:off x="7661788" y="304268"/>
            <a:ext cx="1129770" cy="1173854"/>
            <a:chOff x="11" y="583339"/>
            <a:chExt cx="1129770" cy="1173854"/>
          </a:xfrm>
        </p:grpSpPr>
        <p:sp>
          <p:nvSpPr>
            <p:cNvPr id="894" name="Google Shape;894;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5" name="Google Shape;895;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6" name="Google Shape;896;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7" name="Google Shape;897;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8" name="Google Shape;898;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9" name="Google Shape;899;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0" name="Google Shape;900;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1" name="Google Shape;901;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2" name="Google Shape;902;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3" name="Google Shape;903;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4" name="Google Shape;904;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5" name="Google Shape;905;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6" name="Google Shape;906;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7" name="Google Shape;907;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8" name="Google Shape;908;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9" name="Google Shape;909;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0" name="Google Shape;910;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1" name="Google Shape;911;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2" name="Google Shape;912;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3" name="Google Shape;913;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4" name="Google Shape;914;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5" name="Google Shape;915;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6" name="Google Shape;916;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7" name="Google Shape;917;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8" name="Google Shape;918;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19" name="Google Shape;919;p27"/>
          <p:cNvSpPr txBox="1"/>
          <p:nvPr/>
        </p:nvSpPr>
        <p:spPr>
          <a:xfrm>
            <a:off x="2246550" y="3268602"/>
            <a:ext cx="4650900" cy="973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GB">
                <a:solidFill>
                  <a:schemeClr val="accent2"/>
                </a:solidFill>
                <a:latin typeface="Questrial"/>
                <a:ea typeface="Questrial"/>
                <a:cs typeface="Questrial"/>
                <a:sym typeface="Questrial"/>
              </a:rPr>
              <a:t>CREDITS: This presentation template was created by </a:t>
            </a:r>
            <a:r>
              <a:rPr lang="en-GB" b="1">
                <a:solidFill>
                  <a:schemeClr val="accent2"/>
                </a:solidFill>
                <a:uFill>
                  <a:noFill/>
                </a:uFill>
                <a:latin typeface="Questrial"/>
                <a:ea typeface="Questrial"/>
                <a:cs typeface="Questrial"/>
                <a:sym typeface="Questrial"/>
                <a:hlinkClick r:id="rId2"/>
              </a:rPr>
              <a:t>Slidesgo</a:t>
            </a:r>
            <a:r>
              <a:rPr lang="en-GB">
                <a:solidFill>
                  <a:schemeClr val="accent2"/>
                </a:solidFill>
                <a:latin typeface="Questrial"/>
                <a:ea typeface="Questrial"/>
                <a:cs typeface="Questrial"/>
                <a:sym typeface="Questrial"/>
              </a:rPr>
              <a:t>, including icons by </a:t>
            </a:r>
            <a:r>
              <a:rPr lang="en-GB" b="1">
                <a:solidFill>
                  <a:schemeClr val="accent2"/>
                </a:solidFill>
                <a:uFill>
                  <a:noFill/>
                </a:uFill>
                <a:latin typeface="Questrial"/>
                <a:ea typeface="Questrial"/>
                <a:cs typeface="Questrial"/>
                <a:sym typeface="Questrial"/>
                <a:hlinkClick r:id="rId3"/>
              </a:rPr>
              <a:t>Flaticon</a:t>
            </a:r>
            <a:r>
              <a:rPr lang="en-GB">
                <a:solidFill>
                  <a:schemeClr val="accent2"/>
                </a:solidFill>
                <a:latin typeface="Questrial"/>
                <a:ea typeface="Questrial"/>
                <a:cs typeface="Questrial"/>
                <a:sym typeface="Questrial"/>
              </a:rPr>
              <a:t>, and infographics &amp; images by </a:t>
            </a:r>
            <a:r>
              <a:rPr lang="en-GB" b="1">
                <a:solidFill>
                  <a:schemeClr val="accent2"/>
                </a:solidFill>
                <a:uFill>
                  <a:noFill/>
                </a:uFill>
                <a:latin typeface="Questrial"/>
                <a:ea typeface="Questrial"/>
                <a:cs typeface="Questrial"/>
                <a:sym typeface="Questrial"/>
                <a:hlinkClick r:id="rId4"/>
              </a:rPr>
              <a:t>Freepik</a:t>
            </a:r>
            <a:endParaRPr b="1">
              <a:solidFill>
                <a:schemeClr val="accent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920" name="Shape 9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921" name="Shape 921"/>
        <p:cNvGrpSpPr/>
        <p:nvPr/>
      </p:nvGrpSpPr>
      <p:grpSpPr>
        <a:xfrm>
          <a:off x="0" y="0"/>
          <a:ext cx="0" cy="0"/>
          <a:chOff x="0" y="0"/>
          <a:chExt cx="0" cy="0"/>
        </a:xfrm>
      </p:grpSpPr>
      <p:grpSp>
        <p:nvGrpSpPr>
          <p:cNvPr id="922" name="Google Shape;922;p29"/>
          <p:cNvGrpSpPr/>
          <p:nvPr/>
        </p:nvGrpSpPr>
        <p:grpSpPr>
          <a:xfrm rot="-5400000">
            <a:off x="7661788" y="304268"/>
            <a:ext cx="1129770" cy="1173854"/>
            <a:chOff x="11" y="583339"/>
            <a:chExt cx="1129770" cy="1173854"/>
          </a:xfrm>
        </p:grpSpPr>
        <p:sp>
          <p:nvSpPr>
            <p:cNvPr id="923" name="Google Shape;923;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4" name="Google Shape;924;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5" name="Google Shape;925;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6" name="Google Shape;926;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7" name="Google Shape;927;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8" name="Google Shape;928;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9" name="Google Shape;929;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0" name="Google Shape;930;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1" name="Google Shape;931;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2" name="Google Shape;932;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3" name="Google Shape;933;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4" name="Google Shape;934;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5" name="Google Shape;935;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6" name="Google Shape;936;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7" name="Google Shape;937;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9" name="Google Shape;939;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0" name="Google Shape;940;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1" name="Google Shape;941;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2" name="Google Shape;942;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3" name="Google Shape;943;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4" name="Google Shape;944;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6" name="Google Shape;946;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7" name="Google Shape;947;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48" name="Google Shape;948;p29"/>
          <p:cNvGrpSpPr/>
          <p:nvPr/>
        </p:nvGrpSpPr>
        <p:grpSpPr>
          <a:xfrm rot="-5400000">
            <a:off x="348315" y="3682261"/>
            <a:ext cx="1129770" cy="1173854"/>
            <a:chOff x="11" y="583339"/>
            <a:chExt cx="1129770" cy="1173854"/>
          </a:xfrm>
        </p:grpSpPr>
        <p:sp>
          <p:nvSpPr>
            <p:cNvPr id="949" name="Google Shape;949;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0" name="Google Shape;950;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1" name="Google Shape;951;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2" name="Google Shape;952;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3" name="Google Shape;953;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4" name="Google Shape;954;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5" name="Google Shape;955;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6" name="Google Shape;956;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7" name="Google Shape;957;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8" name="Google Shape;958;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9" name="Google Shape;959;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0" name="Google Shape;960;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1" name="Google Shape;961;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2" name="Google Shape;962;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3" name="Google Shape;963;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4" name="Google Shape;964;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5" name="Google Shape;965;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6" name="Google Shape;966;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7" name="Google Shape;967;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8" name="Google Shape;968;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9" name="Google Shape;969;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0" name="Google Shape;970;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1" name="Google Shape;971;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2" name="Google Shape;972;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3" name="Google Shape;973;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96" name="Shape 96"/>
        <p:cNvGrpSpPr/>
        <p:nvPr/>
      </p:nvGrpSpPr>
      <p:grpSpPr>
        <a:xfrm>
          <a:off x="0" y="0"/>
          <a:ext cx="0" cy="0"/>
          <a:chOff x="0" y="0"/>
          <a:chExt cx="0" cy="0"/>
        </a:xfrm>
      </p:grpSpPr>
      <p:sp>
        <p:nvSpPr>
          <p:cNvPr id="97" name="Google Shape;97;p4"/>
          <p:cNvSpPr/>
          <p:nvPr/>
        </p:nvSpPr>
        <p:spPr>
          <a:xfrm>
            <a:off x="0" y="8075"/>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8" name="Google Shape;98;p4"/>
          <p:cNvGrpSpPr/>
          <p:nvPr/>
        </p:nvGrpSpPr>
        <p:grpSpPr>
          <a:xfrm rot="-5400000">
            <a:off x="7669066" y="296839"/>
            <a:ext cx="1129770" cy="1173854"/>
            <a:chOff x="11" y="583339"/>
            <a:chExt cx="1129770" cy="1173854"/>
          </a:xfrm>
        </p:grpSpPr>
        <p:sp>
          <p:nvSpPr>
            <p:cNvPr id="99" name="Google Shape;99;p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0" name="Google Shape;100;p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1" name="Google Shape;101;p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2" name="Google Shape;102;p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3" name="Google Shape;103;p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4" name="Google Shape;104;p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5" name="Google Shape;105;p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6" name="Google Shape;106;p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7" name="Google Shape;107;p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8" name="Google Shape;108;p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9" name="Google Shape;109;p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0" name="Google Shape;110;p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1" name="Google Shape;111;p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2" name="Google Shape;112;p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3" name="Google Shape;113;p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4" name="Google Shape;114;p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5" name="Google Shape;115;p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6" name="Google Shape;116;p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7" name="Google Shape;117;p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8" name="Google Shape;118;p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9" name="Google Shape;119;p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0" name="Google Shape;120;p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 name="Google Shape;121;p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 name="Google Shape;122;p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 name="Google Shape;123;p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24" name="Google Shape;124;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4"/>
          <p:cNvSpPr txBox="1"/>
          <p:nvPr>
            <p:ph type="body" idx="1"/>
          </p:nvPr>
        </p:nvSpPr>
        <p:spPr>
          <a:xfrm>
            <a:off x="720000" y="1144413"/>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300"/>
            </a:lvl1pPr>
            <a:lvl2pPr marL="914400" lvl="1" indent="-317500" rtl="0">
              <a:lnSpc>
                <a:spcPct val="100000"/>
              </a:lnSpc>
              <a:spcBef>
                <a:spcPts val="1600"/>
              </a:spcBef>
              <a:spcAft>
                <a:spcPts val="0"/>
              </a:spcAft>
              <a:buSzPts val="1400"/>
              <a:buAutoNum type="alphaLcPeriod"/>
              <a:defRPr/>
            </a:lvl2pPr>
            <a:lvl3pPr marL="1371600" lvl="2" indent="-317500" rtl="0">
              <a:lnSpc>
                <a:spcPct val="100000"/>
              </a:lnSpc>
              <a:spcBef>
                <a:spcPts val="1600"/>
              </a:spcBef>
              <a:spcAft>
                <a:spcPts val="0"/>
              </a:spcAft>
              <a:buSzPts val="1400"/>
              <a:buAutoNum type="romanLcPeriod"/>
              <a:defRPr/>
            </a:lvl3pPr>
            <a:lvl4pPr marL="1828800" lvl="3" indent="-317500" rtl="0">
              <a:lnSpc>
                <a:spcPct val="100000"/>
              </a:lnSpc>
              <a:spcBef>
                <a:spcPts val="1600"/>
              </a:spcBef>
              <a:spcAft>
                <a:spcPts val="0"/>
              </a:spcAft>
              <a:buSzPts val="1400"/>
              <a:buAutoNum type="arabicPeriod"/>
              <a:defRPr/>
            </a:lvl4pPr>
            <a:lvl5pPr marL="2286000" lvl="4" indent="-317500" rtl="0">
              <a:lnSpc>
                <a:spcPct val="100000"/>
              </a:lnSpc>
              <a:spcBef>
                <a:spcPts val="1600"/>
              </a:spcBef>
              <a:spcAft>
                <a:spcPts val="0"/>
              </a:spcAft>
              <a:buSzPts val="1400"/>
              <a:buAutoNum type="alphaLcPeriod"/>
              <a:defRPr/>
            </a:lvl5pPr>
            <a:lvl6pPr marL="2743200" lvl="5" indent="-317500" rtl="0">
              <a:lnSpc>
                <a:spcPct val="100000"/>
              </a:lnSpc>
              <a:spcBef>
                <a:spcPts val="1600"/>
              </a:spcBef>
              <a:spcAft>
                <a:spcPts val="0"/>
              </a:spcAft>
              <a:buSzPts val="1400"/>
              <a:buAutoNum type="romanLcPeriod"/>
              <a:defRPr/>
            </a:lvl6pPr>
            <a:lvl7pPr marL="3200400" lvl="6" indent="-317500" rtl="0">
              <a:lnSpc>
                <a:spcPct val="100000"/>
              </a:lnSpc>
              <a:spcBef>
                <a:spcPts val="1600"/>
              </a:spcBef>
              <a:spcAft>
                <a:spcPts val="0"/>
              </a:spcAft>
              <a:buSzPts val="1400"/>
              <a:buAutoNum type="arabicPeriod"/>
              <a:defRPr/>
            </a:lvl7pPr>
            <a:lvl8pPr marL="3657600" lvl="7" indent="-317500" rtl="0">
              <a:lnSpc>
                <a:spcPct val="100000"/>
              </a:lnSpc>
              <a:spcBef>
                <a:spcPts val="1600"/>
              </a:spcBef>
              <a:spcAft>
                <a:spcPts val="0"/>
              </a:spcAft>
              <a:buSzPts val="1400"/>
              <a:buAutoNum type="alphaLcPeriod"/>
              <a:defRPr/>
            </a:lvl8pPr>
            <a:lvl9pPr marL="4114800" lvl="8" indent="-317500" rtl="0">
              <a:lnSpc>
                <a:spcPct val="100000"/>
              </a:lnSpc>
              <a:spcBef>
                <a:spcPts val="1600"/>
              </a:spcBef>
              <a:spcAft>
                <a:spcPts val="1600"/>
              </a:spcAft>
              <a:buSzPts val="14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26" name="Shape 126"/>
        <p:cNvGrpSpPr/>
        <p:nvPr/>
      </p:nvGrpSpPr>
      <p:grpSpPr>
        <a:xfrm>
          <a:off x="0" y="0"/>
          <a:ext cx="0" cy="0"/>
          <a:chOff x="0" y="0"/>
          <a:chExt cx="0" cy="0"/>
        </a:xfrm>
      </p:grpSpPr>
      <p:sp>
        <p:nvSpPr>
          <p:cNvPr id="127" name="Google Shape;127;p5"/>
          <p:cNvSpPr/>
          <p:nvPr/>
        </p:nvSpPr>
        <p:spPr>
          <a:xfrm rot="5400000">
            <a:off x="2345225" y="-1157218"/>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5"/>
          <p:cNvSpPr/>
          <p:nvPr/>
        </p:nvSpPr>
        <p:spPr>
          <a:xfrm rot="5400000">
            <a:off x="4987725" y="973920"/>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 name="Google Shape;129;p5"/>
          <p:cNvGrpSpPr/>
          <p:nvPr/>
        </p:nvGrpSpPr>
        <p:grpSpPr>
          <a:xfrm rot="-5400000">
            <a:off x="7661788" y="304268"/>
            <a:ext cx="1129770" cy="1173854"/>
            <a:chOff x="11" y="583339"/>
            <a:chExt cx="1129770" cy="1173854"/>
          </a:xfrm>
        </p:grpSpPr>
        <p:sp>
          <p:nvSpPr>
            <p:cNvPr id="130" name="Google Shape;130;p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1" name="Google Shape;131;p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2" name="Google Shape;132;p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3" name="Google Shape;133;p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4" name="Google Shape;134;p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5" name="Google Shape;135;p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6" name="Google Shape;136;p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7" name="Google Shape;137;p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8" name="Google Shape;138;p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9" name="Google Shape;139;p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0" name="Google Shape;140;p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1" name="Google Shape;141;p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2" name="Google Shape;142;p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3" name="Google Shape;143;p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4" name="Google Shape;144;p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5" name="Google Shape;145;p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6" name="Google Shape;146;p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7" name="Google Shape;147;p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8" name="Google Shape;148;p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9" name="Google Shape;149;p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0" name="Google Shape;150;p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1" name="Google Shape;151;p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2" name="Google Shape;152;p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3" name="Google Shape;153;p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4" name="Google Shape;154;p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55" name="Google Shape;155;p5"/>
          <p:cNvSpPr txBox="1"/>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panose="020B0606020202050201"/>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p:txBody>
      </p:sp>
      <p:sp>
        <p:nvSpPr>
          <p:cNvPr id="156" name="Google Shape;156;p5"/>
          <p:cNvSpPr txBox="1"/>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panose="020B0606020202050201"/>
              <a:buNone/>
              <a:defRPr sz="2400">
                <a:latin typeface="Paytone One"/>
                <a:ea typeface="Paytone One"/>
                <a:cs typeface="Paytone One"/>
                <a:sym typeface="Paytone One"/>
              </a:defRPr>
            </a:lvl1pPr>
            <a:lvl2pPr lvl="1" algn="ctr" rtl="0">
              <a:lnSpc>
                <a:spcPct val="100000"/>
              </a:lnSpc>
              <a:spcBef>
                <a:spcPts val="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p:txBody>
      </p:sp>
      <p:sp>
        <p:nvSpPr>
          <p:cNvPr id="157" name="Google Shape;157;p5"/>
          <p:cNvSpPr txBox="1"/>
          <p:nvPr>
            <p:ph type="subTitle" idx="3"/>
          </p:nvPr>
        </p:nvSpPr>
        <p:spPr>
          <a:xfrm>
            <a:off x="2449150" y="1451282"/>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58" name="Google Shape;158;p5"/>
          <p:cNvSpPr txBox="1"/>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59" name="Google Shape;159;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60" name="Shape 160"/>
        <p:cNvGrpSpPr/>
        <p:nvPr/>
      </p:nvGrpSpPr>
      <p:grpSpPr>
        <a:xfrm>
          <a:off x="0" y="0"/>
          <a:ext cx="0" cy="0"/>
          <a:chOff x="0" y="0"/>
          <a:chExt cx="0" cy="0"/>
        </a:xfrm>
      </p:grpSpPr>
      <p:sp>
        <p:nvSpPr>
          <p:cNvPr id="161" name="Google Shape;161;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62" name="Google Shape;162;p6"/>
          <p:cNvGrpSpPr/>
          <p:nvPr/>
        </p:nvGrpSpPr>
        <p:grpSpPr>
          <a:xfrm rot="-5400000">
            <a:off x="332988" y="295378"/>
            <a:ext cx="1129770" cy="1173854"/>
            <a:chOff x="11" y="583339"/>
            <a:chExt cx="1129770" cy="1173854"/>
          </a:xfrm>
        </p:grpSpPr>
        <p:sp>
          <p:nvSpPr>
            <p:cNvPr id="163" name="Google Shape;163;p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4" name="Google Shape;164;p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5" name="Google Shape;165;p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6" name="Google Shape;166;p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7" name="Google Shape;167;p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8" name="Google Shape;168;p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9" name="Google Shape;169;p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0" name="Google Shape;170;p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1" name="Google Shape;171;p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2" name="Google Shape;172;p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3" name="Google Shape;173;p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4" name="Google Shape;174;p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5" name="Google Shape;175;p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6" name="Google Shape;176;p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7" name="Google Shape;177;p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8" name="Google Shape;178;p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9" name="Google Shape;179;p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0" name="Google Shape;180;p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1" name="Google Shape;181;p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2" name="Google Shape;182;p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3" name="Google Shape;183;p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4" name="Google Shape;184;p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5" name="Google Shape;185;p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6" name="Google Shape;186;p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7" name="Google Shape;187;p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88" name="Shape 188"/>
        <p:cNvGrpSpPr/>
        <p:nvPr/>
      </p:nvGrpSpPr>
      <p:grpSpPr>
        <a:xfrm>
          <a:off x="0" y="0"/>
          <a:ext cx="0" cy="0"/>
          <a:chOff x="0" y="0"/>
          <a:chExt cx="0" cy="0"/>
        </a:xfrm>
      </p:grpSpPr>
      <p:sp>
        <p:nvSpPr>
          <p:cNvPr id="189" name="Google Shape;189;p7"/>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0" name="Google Shape;190;p7"/>
          <p:cNvGrpSpPr/>
          <p:nvPr/>
        </p:nvGrpSpPr>
        <p:grpSpPr>
          <a:xfrm rot="-5400000">
            <a:off x="7661788" y="304268"/>
            <a:ext cx="1129770" cy="1173854"/>
            <a:chOff x="11" y="583339"/>
            <a:chExt cx="1129770" cy="1173854"/>
          </a:xfrm>
        </p:grpSpPr>
        <p:sp>
          <p:nvSpPr>
            <p:cNvPr id="191" name="Google Shape;191;p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2" name="Google Shape;192;p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3" name="Google Shape;193;p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4" name="Google Shape;194;p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5" name="Google Shape;195;p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6" name="Google Shape;196;p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7" name="Google Shape;197;p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8" name="Google Shape;198;p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9" name="Google Shape;199;p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0" name="Google Shape;200;p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1" name="Google Shape;201;p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2" name="Google Shape;202;p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3" name="Google Shape;203;p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4" name="Google Shape;204;p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5" name="Google Shape;205;p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6" name="Google Shape;206;p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7" name="Google Shape;207;p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8" name="Google Shape;208;p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9" name="Google Shape;209;p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0" name="Google Shape;210;p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1" name="Google Shape;211;p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2" name="Google Shape;212;p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3" name="Google Shape;213;p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4" name="Google Shape;214;p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5" name="Google Shape;215;p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16" name="Google Shape;216;p7"/>
          <p:cNvSpPr txBox="1"/>
          <p:nvPr>
            <p:ph type="title"/>
          </p:nvPr>
        </p:nvSpPr>
        <p:spPr>
          <a:xfrm>
            <a:off x="1602450" y="1456075"/>
            <a:ext cx="5939100" cy="543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7"/>
          <p:cNvSpPr txBox="1"/>
          <p:nvPr>
            <p:ph type="subTitle" idx="1"/>
          </p:nvPr>
        </p:nvSpPr>
        <p:spPr>
          <a:xfrm>
            <a:off x="1602450" y="1999350"/>
            <a:ext cx="5939100" cy="172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18" name="Shape 218"/>
        <p:cNvGrpSpPr/>
        <p:nvPr/>
      </p:nvGrpSpPr>
      <p:grpSpPr>
        <a:xfrm>
          <a:off x="0" y="0"/>
          <a:ext cx="0" cy="0"/>
          <a:chOff x="0" y="0"/>
          <a:chExt cx="0" cy="0"/>
        </a:xfrm>
      </p:grpSpPr>
      <p:sp>
        <p:nvSpPr>
          <p:cNvPr id="219" name="Google Shape;219;p8"/>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8"/>
          <p:cNvSpPr txBox="1"/>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21" name="Google Shape;221;p8"/>
          <p:cNvGrpSpPr/>
          <p:nvPr/>
        </p:nvGrpSpPr>
        <p:grpSpPr>
          <a:xfrm rot="-5400000">
            <a:off x="348315" y="3682261"/>
            <a:ext cx="1129770" cy="1173854"/>
            <a:chOff x="11" y="583339"/>
            <a:chExt cx="1129770" cy="1173854"/>
          </a:xfrm>
        </p:grpSpPr>
        <p:sp>
          <p:nvSpPr>
            <p:cNvPr id="222" name="Google Shape;222;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3" name="Google Shape;223;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4" name="Google Shape;224;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5" name="Google Shape;225;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6" name="Google Shape;226;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7" name="Google Shape;227;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8" name="Google Shape;228;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9" name="Google Shape;229;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0" name="Google Shape;230;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1" name="Google Shape;231;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2" name="Google Shape;232;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3" name="Google Shape;233;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4" name="Google Shape;234;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5" name="Google Shape;235;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6" name="Google Shape;236;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7" name="Google Shape;237;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8" name="Google Shape;238;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9" name="Google Shape;239;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0" name="Google Shape;240;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1" name="Google Shape;241;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2" name="Google Shape;242;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3" name="Google Shape;243;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4" name="Google Shape;244;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5" name="Google Shape;245;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6" name="Google Shape;246;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247" name="Google Shape;247;p8"/>
          <p:cNvGrpSpPr/>
          <p:nvPr/>
        </p:nvGrpSpPr>
        <p:grpSpPr>
          <a:xfrm rot="-5400000">
            <a:off x="7661788" y="304268"/>
            <a:ext cx="1129770" cy="1173854"/>
            <a:chOff x="11" y="583339"/>
            <a:chExt cx="1129770" cy="1173854"/>
          </a:xfrm>
        </p:grpSpPr>
        <p:sp>
          <p:nvSpPr>
            <p:cNvPr id="248" name="Google Shape;248;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9" name="Google Shape;249;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0" name="Google Shape;250;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 name="Google Shape;251;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2" name="Google Shape;252;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3" name="Google Shape;253;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4" name="Google Shape;254;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5" name="Google Shape;255;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6" name="Google Shape;256;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7" name="Google Shape;257;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8" name="Google Shape;258;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 name="Google Shape;259;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 name="Google Shape;260;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1" name="Google Shape;261;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2" name="Google Shape;262;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3" name="Google Shape;263;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4" name="Google Shape;264;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5" name="Google Shape;265;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6" name="Google Shape;266;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7" name="Google Shape;267;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8" name="Google Shape;268;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9" name="Google Shape;269;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0" name="Google Shape;270;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2" name="Google Shape;272;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9"/>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5" name="Google Shape;275;p9"/>
          <p:cNvGrpSpPr/>
          <p:nvPr/>
        </p:nvGrpSpPr>
        <p:grpSpPr>
          <a:xfrm rot="-5400000">
            <a:off x="7661788" y="304268"/>
            <a:ext cx="1129770" cy="1173854"/>
            <a:chOff x="11" y="583339"/>
            <a:chExt cx="1129770" cy="1173854"/>
          </a:xfrm>
        </p:grpSpPr>
        <p:sp>
          <p:nvSpPr>
            <p:cNvPr id="276" name="Google Shape;276;p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7" name="Google Shape;277;p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8" name="Google Shape;278;p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9" name="Google Shape;279;p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0" name="Google Shape;280;p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2" name="Google Shape;282;p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3" name="Google Shape;283;p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4" name="Google Shape;284;p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5" name="Google Shape;285;p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6" name="Google Shape;286;p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7" name="Google Shape;287;p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8" name="Google Shape;288;p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9" name="Google Shape;289;p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0" name="Google Shape;290;p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1" name="Google Shape;291;p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2" name="Google Shape;292;p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3" name="Google Shape;293;p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4" name="Google Shape;294;p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5" name="Google Shape;295;p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6" name="Google Shape;296;p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7" name="Google Shape;297;p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8" name="Google Shape;298;p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9" name="Google Shape;299;p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0" name="Google Shape;300;p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01" name="Google Shape;301;p9"/>
          <p:cNvSpPr txBox="1"/>
          <p:nvPr>
            <p:ph type="title"/>
          </p:nvPr>
        </p:nvSpPr>
        <p:spPr>
          <a:xfrm>
            <a:off x="702175" y="1281300"/>
            <a:ext cx="4387800" cy="186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302" name="Google Shape;302;p9"/>
          <p:cNvSpPr txBox="1"/>
          <p:nvPr>
            <p:ph type="subTitle" idx="1"/>
          </p:nvPr>
        </p:nvSpPr>
        <p:spPr>
          <a:xfrm>
            <a:off x="702175" y="3148800"/>
            <a:ext cx="4387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03" name="Shape 303"/>
        <p:cNvGrpSpPr/>
        <p:nvPr/>
      </p:nvGrpSpPr>
      <p:grpSpPr>
        <a:xfrm>
          <a:off x="0" y="0"/>
          <a:ext cx="0" cy="0"/>
          <a:chOff x="0" y="0"/>
          <a:chExt cx="0" cy="0"/>
        </a:xfrm>
      </p:grpSpPr>
      <p:sp>
        <p:nvSpPr>
          <p:cNvPr id="304" name="Google Shape;304;p10"/>
          <p:cNvSpPr txBox="1"/>
          <p:nvPr>
            <p:ph type="title"/>
          </p:nvPr>
        </p:nvSpPr>
        <p:spPr>
          <a:xfrm>
            <a:off x="713225" y="3966775"/>
            <a:ext cx="7717500" cy="6378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078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marL="914400" lvl="1"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marL="1371600" lvl="2"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marL="1828800" lvl="3"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marL="2286000" lvl="4"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marL="2743200" lvl="5"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marL="3200400" lvl="6"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marL="3657600" lvl="7"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marL="4114800" lvl="8" indent="-3175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2.xml"/><Relationship Id="rId3" Type="http://schemas.openxmlformats.org/officeDocument/2006/relationships/image" Target="../media/image4.png"/><Relationship Id="rId2" Type="http://schemas.openxmlformats.org/officeDocument/2006/relationships/tags" Target="../tags/tag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81" name="Shape 981"/>
        <p:cNvGrpSpPr/>
        <p:nvPr/>
      </p:nvGrpSpPr>
      <p:grpSpPr>
        <a:xfrm>
          <a:off x="0" y="0"/>
          <a:ext cx="0" cy="0"/>
          <a:chOff x="0" y="0"/>
          <a:chExt cx="0" cy="0"/>
        </a:xfrm>
      </p:grpSpPr>
      <p:sp>
        <p:nvSpPr>
          <p:cNvPr id="982" name="Google Shape;982;p32"/>
          <p:cNvSpPr txBox="1"/>
          <p:nvPr>
            <p:ph type="ctrTitle"/>
          </p:nvPr>
        </p:nvSpPr>
        <p:spPr>
          <a:xfrm>
            <a:off x="827405" y="1131570"/>
            <a:ext cx="6196330" cy="12941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Punch the Red</a:t>
            </a:r>
            <a:r>
              <a:rPr lang="en-GB"/>
              <a:t>.</a:t>
            </a:r>
            <a:endParaRPr lang="en-GB"/>
          </a:p>
        </p:txBody>
      </p:sp>
      <p:sp>
        <p:nvSpPr>
          <p:cNvPr id="983" name="Google Shape;983;p32"/>
          <p:cNvSpPr txBox="1"/>
          <p:nvPr>
            <p:ph type="subTitle" idx="1"/>
          </p:nvPr>
        </p:nvSpPr>
        <p:spPr>
          <a:xfrm>
            <a:off x="755650" y="3363595"/>
            <a:ext cx="6196330" cy="11068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Ozelot Vanilla - 1162623</a:t>
            </a:r>
            <a:endParaRPr lang="en-US" altLang="en-GB"/>
          </a:p>
          <a:p>
            <a:pPr marL="0" lvl="0" indent="0" algn="l" rtl="0">
              <a:spcBef>
                <a:spcPts val="0"/>
              </a:spcBef>
              <a:spcAft>
                <a:spcPts val="0"/>
              </a:spcAft>
              <a:buNone/>
            </a:pPr>
            <a:r>
              <a:rPr lang="en-US" altLang="en-GB"/>
              <a:t>Zhang Aohan - 1162827</a:t>
            </a:r>
            <a:endParaRPr lang="en-US" altLang="en-GB"/>
          </a:p>
          <a:p>
            <a:pPr marL="0" lvl="0" indent="0" algn="l" rtl="0">
              <a:spcBef>
                <a:spcPts val="0"/>
              </a:spcBef>
              <a:spcAft>
                <a:spcPts val="0"/>
              </a:spcAft>
              <a:buNone/>
            </a:pPr>
            <a:r>
              <a:rPr lang="en-US" altLang="en-GB"/>
              <a:t>Zhang Chenyueyi - 1163013</a:t>
            </a:r>
            <a:endParaRPr lang="en-US" alt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87" name="Shape 987"/>
        <p:cNvGrpSpPr/>
        <p:nvPr/>
      </p:nvGrpSpPr>
      <p:grpSpPr>
        <a:xfrm>
          <a:off x="0" y="0"/>
          <a:ext cx="0" cy="0"/>
          <a:chOff x="0" y="0"/>
          <a:chExt cx="0" cy="0"/>
        </a:xfrm>
      </p:grpSpPr>
      <p:sp>
        <p:nvSpPr>
          <p:cNvPr id="988" name="Google Shape;988;p33"/>
          <p:cNvSpPr txBox="1"/>
          <p:nvPr>
            <p:ph type="title"/>
          </p:nvPr>
        </p:nvSpPr>
        <p:spPr>
          <a:xfrm>
            <a:off x="720000" y="1230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t>Future Expectation</a:t>
            </a:r>
            <a:endParaRPr lang="en-US" sz="3200"/>
          </a:p>
        </p:txBody>
      </p:sp>
      <p:sp>
        <p:nvSpPr>
          <p:cNvPr id="989" name="Google Shape;989;p33"/>
          <p:cNvSpPr txBox="1"/>
          <p:nvPr>
            <p:ph type="body" idx="1"/>
          </p:nvPr>
        </p:nvSpPr>
        <p:spPr>
          <a:xfrm>
            <a:off x="0" y="1563370"/>
            <a:ext cx="4464685" cy="25761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solidFill>
                  <a:schemeClr val="accent2"/>
                </a:solidFill>
              </a:rPr>
              <a:t>Spread some of these floor lights on the school lawn, and the change of these lights is more obvious in the dark environment at night. </a:t>
            </a:r>
            <a:endParaRPr lang="en-GB" sz="1800">
              <a:solidFill>
                <a:schemeClr val="accent2"/>
              </a:solidFill>
            </a:endParaRPr>
          </a:p>
          <a:p>
            <a:pPr marL="0" lvl="0" indent="0" algn="just" rtl="0">
              <a:spcBef>
                <a:spcPts val="0"/>
              </a:spcBef>
              <a:spcAft>
                <a:spcPts val="0"/>
              </a:spcAft>
              <a:buNone/>
            </a:pPr>
            <a:r>
              <a:rPr lang="en-GB" sz="1800">
                <a:solidFill>
                  <a:schemeClr val="accent2"/>
                </a:solidFill>
              </a:rPr>
              <a:t>What's more, watching the lawn lights change (or even fountains erupt) through the classroom window is a great way to relax after studying</a:t>
            </a:r>
            <a:r>
              <a:rPr lang="en-US" altLang="en-GB" sz="1800">
                <a:solidFill>
                  <a:schemeClr val="accent2"/>
                </a:solidFill>
              </a:rPr>
              <a:t>.</a:t>
            </a:r>
            <a:endParaRPr lang="en-US" altLang="en-GB" sz="1800">
              <a:solidFill>
                <a:schemeClr val="accent2"/>
              </a:solidFill>
            </a:endParaRPr>
          </a:p>
        </p:txBody>
      </p:sp>
      <p:pic>
        <p:nvPicPr>
          <p:cNvPr id="2" name="图片 1"/>
          <p:cNvPicPr>
            <a:picLocks noChangeAspect="1"/>
          </p:cNvPicPr>
          <p:nvPr>
            <p:custDataLst>
              <p:tags r:id="rId1"/>
            </p:custDataLst>
          </p:nvPr>
        </p:nvPicPr>
        <p:blipFill>
          <a:blip r:embed="rId2"/>
          <a:stretch>
            <a:fillRect/>
          </a:stretch>
        </p:blipFill>
        <p:spPr>
          <a:xfrm>
            <a:off x="4572000" y="1203325"/>
            <a:ext cx="2814955" cy="3365500"/>
          </a:xfrm>
          <a:prstGeom prst="rect">
            <a:avLst/>
          </a:prstGeom>
        </p:spPr>
      </p:pic>
      <p:sp>
        <p:nvSpPr>
          <p:cNvPr id="4" name="文本框 3"/>
          <p:cNvSpPr txBox="1"/>
          <p:nvPr/>
        </p:nvSpPr>
        <p:spPr>
          <a:xfrm>
            <a:off x="35560" y="4659630"/>
            <a:ext cx="4511675" cy="306705"/>
          </a:xfrm>
          <a:prstGeom prst="rect">
            <a:avLst/>
          </a:prstGeom>
          <a:noFill/>
        </p:spPr>
        <p:txBody>
          <a:bodyPr wrap="square" rtlCol="0" anchor="t">
            <a:spAutoFit/>
          </a:bodyPr>
          <a:p>
            <a:r>
              <a:rPr lang="zh-CN" altLang="en-US"/>
              <a:t>https://www.pinterest.com/pin/22588435623851019/</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90" name="Shape 1290"/>
        <p:cNvGrpSpPr/>
        <p:nvPr/>
      </p:nvGrpSpPr>
      <p:grpSpPr>
        <a:xfrm>
          <a:off x="0" y="0"/>
          <a:ext cx="0" cy="0"/>
          <a:chOff x="0" y="0"/>
          <a:chExt cx="0" cy="0"/>
        </a:xfrm>
      </p:grpSpPr>
      <p:sp>
        <p:nvSpPr>
          <p:cNvPr id="1291" name="Google Shape;1291;p5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4000"/>
              <a:t>Thanks</a:t>
            </a:r>
            <a:endParaRPr lang="en-US" altLang="en-GB" sz="4000"/>
          </a:p>
        </p:txBody>
      </p:sp>
      <p:sp>
        <p:nvSpPr>
          <p:cNvPr id="1329" name="Google Shape;1329;p55"/>
          <p:cNvSpPr txBox="1"/>
          <p:nvPr>
            <p:ph type="subTitle" idx="1"/>
            <p:custDataLst>
              <p:tags r:id="rId1"/>
            </p:custDataLst>
          </p:nvPr>
        </p:nvSpPr>
        <p:spPr>
          <a:xfrm>
            <a:off x="323215" y="1564005"/>
            <a:ext cx="6262370" cy="1180465"/>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en-US" altLang="en-GB"/>
              <a:t>References:</a:t>
            </a:r>
            <a:endParaRPr lang="en-US" altLang="en-GB"/>
          </a:p>
          <a:p>
            <a:pPr marL="0" lvl="0" indent="0" algn="l" rtl="0">
              <a:spcBef>
                <a:spcPts val="0"/>
              </a:spcBef>
              <a:spcAft>
                <a:spcPts val="0"/>
              </a:spcAft>
              <a:buNone/>
            </a:pPr>
            <a:r>
              <a:rPr lang="en-US" altLang="en-GB"/>
              <a:t>1. </a:t>
            </a:r>
            <a:r>
              <a:rPr lang="zh-CN" altLang="en-US">
                <a:sym typeface="+mn-ea"/>
              </a:rPr>
              <a:t>https://zh.wikipedia.org/wiki/File:Whac-A-Mole-Dog.jpg</a:t>
            </a:r>
            <a:r>
              <a:rPr lang="en-US" altLang="zh-CN">
                <a:sym typeface="+mn-ea"/>
              </a:rPr>
              <a:t> </a:t>
            </a:r>
            <a:endParaRPr lang="zh-CN" altLang="en-US">
              <a:sym typeface="+mn-ea"/>
            </a:endParaRPr>
          </a:p>
          <a:p>
            <a:pPr marL="0" lvl="0" indent="0" algn="l" rtl="0">
              <a:spcBef>
                <a:spcPts val="0"/>
              </a:spcBef>
              <a:spcAft>
                <a:spcPts val="0"/>
              </a:spcAft>
              <a:buNone/>
            </a:pPr>
            <a:r>
              <a:rPr lang="en-US" altLang="en-GB"/>
              <a:t>2.</a:t>
            </a:r>
            <a:r>
              <a:rPr lang="zh-CN" altLang="en-US">
                <a:sym typeface="+mn-ea"/>
              </a:rPr>
              <a:t>https://www.pinterest.com/pin/22588435623851019/</a:t>
            </a:r>
            <a:endParaRPr lang="zh-CN" altLang="en-US">
              <a:sym typeface="+mn-ea"/>
            </a:endParaRPr>
          </a:p>
          <a:p>
            <a:pPr marL="0" lvl="0" indent="0" algn="l" rtl="0">
              <a:spcBef>
                <a:spcPts val="0"/>
              </a:spcBef>
              <a:spcAft>
                <a:spcPts val="0"/>
              </a:spcAft>
              <a:buNone/>
            </a:pPr>
            <a:endParaRPr lang="zh-CN" altLang="en-US">
              <a:sym typeface="+mn-ea"/>
            </a:endParaRPr>
          </a:p>
          <a:p>
            <a:pPr marL="0" lvl="0" indent="0" algn="l" rtl="0">
              <a:spcBef>
                <a:spcPts val="0"/>
              </a:spcBef>
              <a:spcAft>
                <a:spcPts val="0"/>
              </a:spcAft>
              <a:buNone/>
            </a:pPr>
            <a:r>
              <a:rPr lang="en-US" altLang="zh-CN">
                <a:sym typeface="+mn-ea"/>
              </a:rPr>
              <a:t>Uploaded   link: https://b23.tv/eQ2d7k8 </a:t>
            </a:r>
            <a:endParaRPr lang="en-US" altLang="zh-CN">
              <a:sym typeface="+mn-ea"/>
            </a:endParaRPr>
          </a:p>
          <a:p>
            <a:pPr marL="0" lvl="0" indent="0" algn="l" rtl="0">
              <a:spcBef>
                <a:spcPts val="0"/>
              </a:spcBef>
              <a:spcAft>
                <a:spcPts val="0"/>
              </a:spcAft>
              <a:buNone/>
            </a:pPr>
            <a:endParaRPr lang="en-US" alt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35" name="Shape 1035"/>
        <p:cNvGrpSpPr/>
        <p:nvPr/>
      </p:nvGrpSpPr>
      <p:grpSpPr>
        <a:xfrm>
          <a:off x="0" y="0"/>
          <a:ext cx="0" cy="0"/>
          <a:chOff x="0" y="0"/>
          <a:chExt cx="0" cy="0"/>
        </a:xfrm>
      </p:grpSpPr>
      <p:sp>
        <p:nvSpPr>
          <p:cNvPr id="1036" name="Google Shape;1036;p38"/>
          <p:cNvSpPr txBox="1"/>
          <p:nvPr>
            <p:ph type="title"/>
          </p:nvPr>
        </p:nvSpPr>
        <p:spPr>
          <a:xfrm>
            <a:off x="1691640" y="0"/>
            <a:ext cx="4970780" cy="10909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3200"/>
              <a:t>Source of Inspiration</a:t>
            </a:r>
            <a:r>
              <a:rPr lang="en-GB" sz="3200"/>
              <a:t> </a:t>
            </a:r>
            <a:endParaRPr lang="en-GB" sz="3200"/>
          </a:p>
        </p:txBody>
      </p:sp>
      <p:pic>
        <p:nvPicPr>
          <p:cNvPr id="3" name="图片 2"/>
          <p:cNvPicPr>
            <a:picLocks noChangeAspect="1"/>
          </p:cNvPicPr>
          <p:nvPr/>
        </p:nvPicPr>
        <p:blipFill>
          <a:blip r:embed="rId1"/>
          <a:stretch>
            <a:fillRect/>
          </a:stretch>
        </p:blipFill>
        <p:spPr>
          <a:xfrm>
            <a:off x="3046095" y="935355"/>
            <a:ext cx="3205480" cy="3273425"/>
          </a:xfrm>
          <a:prstGeom prst="rect">
            <a:avLst/>
          </a:prstGeom>
        </p:spPr>
      </p:pic>
      <p:sp>
        <p:nvSpPr>
          <p:cNvPr id="1069" name="Google Shape;1069;p40"/>
          <p:cNvSpPr txBox="1"/>
          <p:nvPr>
            <p:ph type="subTitle" idx="3"/>
            <p:custDataLst>
              <p:tags r:id="rId2"/>
            </p:custDataLst>
          </p:nvPr>
        </p:nvSpPr>
        <p:spPr>
          <a:xfrm>
            <a:off x="22860" y="843280"/>
            <a:ext cx="2967990" cy="3002915"/>
          </a:xfrm>
          <a:prstGeom prst="rect">
            <a:avLst/>
          </a:prstGeom>
        </p:spPr>
        <p:txBody>
          <a:bodyPr spcFirstLastPara="1" wrap="square" lIns="91425" tIns="91425" rIns="91425" bIns="91425" anchor="ctr" anchorCtr="0">
            <a:noAutofit/>
          </a:bodyPr>
          <a:p>
            <a:pPr marL="0" lvl="0" indent="0" algn="just" rtl="0">
              <a:spcBef>
                <a:spcPts val="0"/>
              </a:spcBef>
              <a:spcAft>
                <a:spcPts val="0"/>
              </a:spcAft>
              <a:buNone/>
            </a:pPr>
            <a:r>
              <a:rPr lang="en-GB"/>
              <a:t>Whack-a-mole game - Hit the local rat accurately and quickly when it appears and lights up</a:t>
            </a:r>
            <a:endParaRPr lang="en-GB"/>
          </a:p>
          <a:p>
            <a:pPr marL="0" lvl="0" indent="0" algn="just" rtl="0">
              <a:spcBef>
                <a:spcPts val="0"/>
              </a:spcBef>
              <a:spcAft>
                <a:spcPts val="0"/>
              </a:spcAft>
              <a:buNone/>
            </a:pPr>
            <a:r>
              <a:rPr lang="en-GB"/>
              <a:t>Piano game - Press the keys when the musical mark is infinitely close to the baseline</a:t>
            </a:r>
            <a:endParaRPr lang="en-GB"/>
          </a:p>
        </p:txBody>
      </p:sp>
      <p:sp>
        <p:nvSpPr>
          <p:cNvPr id="2" name="文本框 1"/>
          <p:cNvSpPr txBox="1"/>
          <p:nvPr/>
        </p:nvSpPr>
        <p:spPr>
          <a:xfrm>
            <a:off x="4211955" y="4371975"/>
            <a:ext cx="4572000" cy="306705"/>
          </a:xfrm>
          <a:prstGeom prst="rect">
            <a:avLst/>
          </a:prstGeom>
          <a:noFill/>
        </p:spPr>
        <p:txBody>
          <a:bodyPr wrap="square" rtlCol="0" anchor="t">
            <a:spAutoFit/>
          </a:bodyPr>
          <a:p>
            <a:r>
              <a:rPr lang="zh-CN" altLang="en-US"/>
              <a:t>https://zh.wikipedia.org/wiki/File:Whac-A-Mole-Dog.jpg</a:t>
            </a:r>
            <a:endParaRPr lang="zh-CN" altLang="en-US"/>
          </a:p>
        </p:txBody>
      </p:sp>
      <p:pic>
        <p:nvPicPr>
          <p:cNvPr id="4" name="图片 3"/>
          <p:cNvPicPr>
            <a:picLocks noChangeAspect="1"/>
          </p:cNvPicPr>
          <p:nvPr>
            <p:custDataLst>
              <p:tags r:id="rId3"/>
            </p:custDataLst>
          </p:nvPr>
        </p:nvPicPr>
        <p:blipFill>
          <a:blip r:embed="rId4"/>
          <a:stretch>
            <a:fillRect/>
          </a:stretch>
        </p:blipFill>
        <p:spPr>
          <a:xfrm>
            <a:off x="6251575" y="935355"/>
            <a:ext cx="2219325" cy="3273425"/>
          </a:xfrm>
          <a:prstGeom prst="rect">
            <a:avLst/>
          </a:prstGeom>
        </p:spPr>
      </p:pic>
      <p:sp>
        <p:nvSpPr>
          <p:cNvPr id="5" name="文本框 4"/>
          <p:cNvSpPr txBox="1"/>
          <p:nvPr>
            <p:custDataLst>
              <p:tags r:id="rId5"/>
            </p:custDataLst>
          </p:nvPr>
        </p:nvSpPr>
        <p:spPr>
          <a:xfrm>
            <a:off x="7596505" y="4678680"/>
            <a:ext cx="1009015" cy="306705"/>
          </a:xfrm>
          <a:prstGeom prst="rect">
            <a:avLst/>
          </a:prstGeom>
          <a:noFill/>
        </p:spPr>
        <p:txBody>
          <a:bodyPr wrap="square" rtlCol="0" anchor="t">
            <a:spAutoFit/>
          </a:bodyPr>
          <a:p>
            <a:r>
              <a:rPr lang="en-US" altLang="zh-CN"/>
              <a:t>QQ music </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29" name="Shape 1029"/>
        <p:cNvGrpSpPr/>
        <p:nvPr/>
      </p:nvGrpSpPr>
      <p:grpSpPr>
        <a:xfrm>
          <a:off x="0" y="0"/>
          <a:ext cx="0" cy="0"/>
          <a:chOff x="0" y="0"/>
          <a:chExt cx="0" cy="0"/>
        </a:xfrm>
      </p:grpSpPr>
      <p:sp>
        <p:nvSpPr>
          <p:cNvPr id="1031" name="Google Shape;1031;p37"/>
          <p:cNvSpPr txBox="1"/>
          <p:nvPr>
            <p:ph type="subTitle" idx="1"/>
          </p:nvPr>
        </p:nvSpPr>
        <p:spPr>
          <a:xfrm>
            <a:off x="117475" y="1068070"/>
            <a:ext cx="5278755" cy="28035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T</a:t>
            </a:r>
            <a:r>
              <a:rPr lang="en-GB"/>
              <a:t>he big lawn </a:t>
            </a:r>
            <a:r>
              <a:rPr lang="en-US"/>
              <a:t>on campus</a:t>
            </a:r>
            <a:r>
              <a:rPr lang="en-US" altLang="en-GB"/>
              <a:t>——</a:t>
            </a:r>
            <a:endParaRPr lang="en-GB"/>
          </a:p>
          <a:p>
            <a:pPr marL="0" lvl="0" indent="0" algn="just" rtl="0">
              <a:spcBef>
                <a:spcPts val="0"/>
              </a:spcBef>
              <a:spcAft>
                <a:spcPts val="0"/>
              </a:spcAft>
              <a:buNone/>
            </a:pPr>
            <a:r>
              <a:rPr lang="en-GB"/>
              <a:t>The lights are placed on this lawn, because here, the lights can be seen from the upstairs of GEH, CBPM and GHK</a:t>
            </a:r>
            <a:endParaRPr lang="en-GB"/>
          </a:p>
        </p:txBody>
      </p:sp>
      <p:pic>
        <p:nvPicPr>
          <p:cNvPr id="2" name="图片 1"/>
          <p:cNvPicPr>
            <a:picLocks noChangeAspect="1"/>
          </p:cNvPicPr>
          <p:nvPr/>
        </p:nvPicPr>
        <p:blipFill>
          <a:blip r:embed="rId1"/>
          <a:stretch>
            <a:fillRect/>
          </a:stretch>
        </p:blipFill>
        <p:spPr>
          <a:xfrm>
            <a:off x="5579745" y="350520"/>
            <a:ext cx="3261360" cy="2201545"/>
          </a:xfrm>
          <a:prstGeom prst="rect">
            <a:avLst/>
          </a:prstGeom>
        </p:spPr>
      </p:pic>
      <p:sp>
        <p:nvSpPr>
          <p:cNvPr id="1044" name="Google Shape;1044;p39"/>
          <p:cNvSpPr txBox="1"/>
          <p:nvPr>
            <p:ph type="title"/>
            <p:custDataLst>
              <p:tags r:id="rId2"/>
            </p:custDataLst>
          </p:nvPr>
        </p:nvSpPr>
        <p:spPr>
          <a:xfrm>
            <a:off x="-252095" y="123825"/>
            <a:ext cx="5111115" cy="572770"/>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en-US" altLang="en-GB" sz="3200"/>
              <a:t>Application Sence</a:t>
            </a:r>
            <a:endParaRPr lang="en-US" altLang="en-GB" sz="3200"/>
          </a:p>
        </p:txBody>
      </p:sp>
      <p:pic>
        <p:nvPicPr>
          <p:cNvPr id="3" name="图片 2"/>
          <p:cNvPicPr>
            <a:picLocks noChangeAspect="1"/>
          </p:cNvPicPr>
          <p:nvPr/>
        </p:nvPicPr>
        <p:blipFill>
          <a:blip r:embed="rId3"/>
          <a:stretch>
            <a:fillRect/>
          </a:stretch>
        </p:blipFill>
        <p:spPr>
          <a:xfrm>
            <a:off x="5580380" y="2787650"/>
            <a:ext cx="3260725" cy="22015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993" name="Shape 993"/>
        <p:cNvGrpSpPr/>
        <p:nvPr/>
      </p:nvGrpSpPr>
      <p:grpSpPr>
        <a:xfrm>
          <a:off x="0" y="0"/>
          <a:ext cx="0" cy="0"/>
          <a:chOff x="0" y="0"/>
          <a:chExt cx="0" cy="0"/>
        </a:xfrm>
      </p:grpSpPr>
      <p:sp>
        <p:nvSpPr>
          <p:cNvPr id="1007" name="Google Shape;1007;p34"/>
          <p:cNvSpPr txBox="1"/>
          <p:nvPr>
            <p:ph type="title" idx="9"/>
          </p:nvPr>
        </p:nvSpPr>
        <p:spPr>
          <a:xfrm>
            <a:off x="4499610" y="1419225"/>
            <a:ext cx="4361180" cy="8159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Minimal Implementation</a:t>
            </a:r>
            <a:endParaRPr lang="en-US" altLang="en-GB"/>
          </a:p>
        </p:txBody>
      </p:sp>
      <p:sp>
        <p:nvSpPr>
          <p:cNvPr id="1009" name="Google Shape;1009;p34"/>
          <p:cNvSpPr txBox="1"/>
          <p:nvPr>
            <p:ph type="subTitle" idx="14"/>
          </p:nvPr>
        </p:nvSpPr>
        <p:spPr>
          <a:xfrm>
            <a:off x="4572000" y="2283460"/>
            <a:ext cx="4108450" cy="11461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 simple "</a:t>
            </a:r>
            <a:r>
              <a:rPr lang="en-US" altLang="en-GB"/>
              <a:t>Punch the Red</a:t>
            </a:r>
            <a:r>
              <a:rPr lang="en-GB"/>
              <a:t>" game feature was implemented for a small amount of money</a:t>
            </a:r>
            <a:endParaRPr lang="en-GB"/>
          </a:p>
        </p:txBody>
      </p:sp>
      <p:sp>
        <p:nvSpPr>
          <p:cNvPr id="1010" name="Google Shape;1010;p34"/>
          <p:cNvSpPr txBox="1"/>
          <p:nvPr>
            <p:ph type="title" idx="15"/>
          </p:nvPr>
        </p:nvSpPr>
        <p:spPr>
          <a:xfrm>
            <a:off x="323850" y="123190"/>
            <a:ext cx="271843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3200"/>
              <a:t>Display</a:t>
            </a:r>
            <a:endParaRPr lang="en-US" altLang="en-GB" sz="3200"/>
          </a:p>
        </p:txBody>
      </p:sp>
      <p:pic>
        <p:nvPicPr>
          <p:cNvPr id="1" name="图片 0"/>
          <p:cNvPicPr>
            <a:picLocks noChangeAspect="1"/>
          </p:cNvPicPr>
          <p:nvPr/>
        </p:nvPicPr>
        <p:blipFill>
          <a:blip r:embed="rId1"/>
          <a:stretch>
            <a:fillRect/>
          </a:stretch>
        </p:blipFill>
        <p:spPr>
          <a:xfrm>
            <a:off x="179070" y="915035"/>
            <a:ext cx="3926840" cy="39268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023" name="Shape 1023"/>
        <p:cNvGrpSpPr/>
        <p:nvPr/>
      </p:nvGrpSpPr>
      <p:grpSpPr>
        <a:xfrm>
          <a:off x="0" y="0"/>
          <a:ext cx="0" cy="0"/>
          <a:chOff x="0" y="0"/>
          <a:chExt cx="0" cy="0"/>
        </a:xfrm>
      </p:grpSpPr>
      <p:sp>
        <p:nvSpPr>
          <p:cNvPr id="1024" name="Google Shape;1024;p36"/>
          <p:cNvSpPr txBox="1"/>
          <p:nvPr>
            <p:ph type="title"/>
          </p:nvPr>
        </p:nvSpPr>
        <p:spPr>
          <a:xfrm>
            <a:off x="323560" y="123210"/>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3200"/>
              <a:t>User Experience</a:t>
            </a:r>
            <a:endParaRPr lang="zh-CN" altLang="en-US" sz="3200">
              <a:ea typeface="宋体" panose="02010600030101010101" pitchFamily="2" charset="-122"/>
            </a:endParaRPr>
          </a:p>
        </p:txBody>
      </p:sp>
      <p:sp>
        <p:nvSpPr>
          <p:cNvPr id="1025" name="Google Shape;1025;p36"/>
          <p:cNvSpPr txBox="1"/>
          <p:nvPr>
            <p:ph type="subTitle" idx="1"/>
          </p:nvPr>
        </p:nvSpPr>
        <p:spPr>
          <a:xfrm>
            <a:off x="755650" y="1347470"/>
            <a:ext cx="2774950" cy="14998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Change the LED to green for a short while, and the user can get the response while the gameplay is not hugely influenced.</a:t>
            </a:r>
            <a:endParaRPr lang="en-GB"/>
          </a:p>
        </p:txBody>
      </p:sp>
      <p:pic>
        <p:nvPicPr>
          <p:cNvPr id="2" name="图片 1"/>
          <p:cNvPicPr>
            <a:picLocks noChangeAspect="1"/>
          </p:cNvPicPr>
          <p:nvPr/>
        </p:nvPicPr>
        <p:blipFill>
          <a:blip r:embed="rId1"/>
          <a:stretch>
            <a:fillRect/>
          </a:stretch>
        </p:blipFill>
        <p:spPr>
          <a:xfrm>
            <a:off x="3563620" y="987425"/>
            <a:ext cx="4852035" cy="20529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023" name="Shape 1023"/>
        <p:cNvGrpSpPr/>
        <p:nvPr/>
      </p:nvGrpSpPr>
      <p:grpSpPr>
        <a:xfrm>
          <a:off x="0" y="0"/>
          <a:ext cx="0" cy="0"/>
          <a:chOff x="0" y="0"/>
          <a:chExt cx="0" cy="0"/>
        </a:xfrm>
      </p:grpSpPr>
      <p:sp>
        <p:nvSpPr>
          <p:cNvPr id="1024" name="Google Shape;1024;p36"/>
          <p:cNvSpPr txBox="1"/>
          <p:nvPr>
            <p:ph type="title"/>
          </p:nvPr>
        </p:nvSpPr>
        <p:spPr>
          <a:xfrm>
            <a:off x="323560" y="123210"/>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3200"/>
              <a:t>User Experience</a:t>
            </a:r>
            <a:endParaRPr lang="zh-CN" altLang="en-US" sz="3200">
              <a:ea typeface="宋体" panose="02010600030101010101" pitchFamily="2" charset="-122"/>
            </a:endParaRPr>
          </a:p>
        </p:txBody>
      </p:sp>
      <p:sp>
        <p:nvSpPr>
          <p:cNvPr id="1025" name="Google Shape;1025;p36"/>
          <p:cNvSpPr txBox="1"/>
          <p:nvPr>
            <p:ph type="subTitle" idx="1"/>
          </p:nvPr>
        </p:nvSpPr>
        <p:spPr>
          <a:xfrm>
            <a:off x="827405" y="2283460"/>
            <a:ext cx="6288405" cy="172847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a:t>To directly display the verticle line, and not put that at the edge (2 points from edge), so the user will still have chance to get one note even after it is moving after the line.</a:t>
            </a:r>
            <a:endParaRPr lang="en-GB"/>
          </a:p>
        </p:txBody>
      </p:sp>
      <p:pic>
        <p:nvPicPr>
          <p:cNvPr id="2" name="图片 1"/>
          <p:cNvPicPr>
            <a:picLocks noChangeAspect="1"/>
          </p:cNvPicPr>
          <p:nvPr/>
        </p:nvPicPr>
        <p:blipFill>
          <a:blip r:embed="rId1"/>
          <a:stretch>
            <a:fillRect/>
          </a:stretch>
        </p:blipFill>
        <p:spPr>
          <a:xfrm>
            <a:off x="755650" y="987425"/>
            <a:ext cx="5050790" cy="11341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065" name="Shape 1065"/>
        <p:cNvGrpSpPr/>
        <p:nvPr/>
      </p:nvGrpSpPr>
      <p:grpSpPr>
        <a:xfrm>
          <a:off x="0" y="0"/>
          <a:ext cx="0" cy="0"/>
          <a:chOff x="0" y="0"/>
          <a:chExt cx="0" cy="0"/>
        </a:xfrm>
      </p:grpSpPr>
      <p:sp>
        <p:nvSpPr>
          <p:cNvPr id="1066" name="Google Shape;1066;p40"/>
          <p:cNvSpPr txBox="1"/>
          <p:nvPr>
            <p:ph type="title"/>
          </p:nvPr>
        </p:nvSpPr>
        <p:spPr>
          <a:xfrm>
            <a:off x="-755650" y="51435"/>
            <a:ext cx="5742305"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200"/>
              <a:t>User Experience</a:t>
            </a:r>
            <a:endParaRPr lang="en-US" altLang="en-GB" sz="3200"/>
          </a:p>
        </p:txBody>
      </p:sp>
      <p:sp>
        <p:nvSpPr>
          <p:cNvPr id="1070" name="Google Shape;1070;p40"/>
          <p:cNvSpPr txBox="1"/>
          <p:nvPr>
            <p:ph type="subTitle" idx="4"/>
          </p:nvPr>
        </p:nvSpPr>
        <p:spPr>
          <a:xfrm>
            <a:off x="2830830" y="3569335"/>
            <a:ext cx="6225540" cy="129667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a:t>Considered about the limitation of the hardware performance. To increase the rate of frame of the project so user can get a better experience.</a:t>
            </a:r>
            <a:endParaRPr lang="en-GB"/>
          </a:p>
        </p:txBody>
      </p:sp>
      <p:pic>
        <p:nvPicPr>
          <p:cNvPr id="3" name="图片 2"/>
          <p:cNvPicPr>
            <a:picLocks noChangeAspect="1"/>
          </p:cNvPicPr>
          <p:nvPr>
            <p:custDataLst>
              <p:tags r:id="rId1"/>
            </p:custDataLst>
          </p:nvPr>
        </p:nvPicPr>
        <p:blipFill>
          <a:blip r:embed="rId2"/>
          <a:stretch>
            <a:fillRect/>
          </a:stretch>
        </p:blipFill>
        <p:spPr>
          <a:xfrm>
            <a:off x="0" y="828675"/>
            <a:ext cx="6514465" cy="2425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87" name="Shape 987"/>
        <p:cNvGrpSpPr/>
        <p:nvPr/>
      </p:nvGrpSpPr>
      <p:grpSpPr>
        <a:xfrm>
          <a:off x="0" y="0"/>
          <a:ext cx="0" cy="0"/>
          <a:chOff x="0" y="0"/>
          <a:chExt cx="0" cy="0"/>
        </a:xfrm>
      </p:grpSpPr>
      <p:sp>
        <p:nvSpPr>
          <p:cNvPr id="1024" name="Google Shape;1024;p36"/>
          <p:cNvSpPr txBox="1"/>
          <p:nvPr>
            <p:custDataLst>
              <p:tags r:id="rId1"/>
            </p:custDataLst>
          </p:nvPr>
        </p:nvSpPr>
        <p:spPr>
          <a:xfrm>
            <a:off x="323560" y="123210"/>
            <a:ext cx="5939100" cy="543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1pPr>
            <a:lvl2pPr marR="0" lvl="1"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2pPr>
            <a:lvl3pPr marR="0" lvl="2"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3pPr>
            <a:lvl4pPr marR="0" lvl="3"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4pPr>
            <a:lvl5pPr marR="0" lvl="4"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5pPr>
            <a:lvl6pPr marR="0" lvl="5"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6pPr>
            <a:lvl7pPr marR="0" lvl="6"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7pPr>
            <a:lvl8pPr marR="0" lvl="7"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8pPr>
            <a:lvl9pPr marR="0" lvl="8" algn="l" rtl="0">
              <a:lnSpc>
                <a:spcPct val="100000"/>
              </a:lnSpc>
              <a:spcBef>
                <a:spcPts val="0"/>
              </a:spcBef>
              <a:spcAft>
                <a:spcPts val="0"/>
              </a:spcAft>
              <a:buClr>
                <a:schemeClr val="accent2"/>
              </a:buClr>
              <a:buSzPts val="2800"/>
              <a:buFont typeface="Paytone One"/>
              <a:buNone/>
              <a:defRPr sz="2800" b="0" i="0" u="none" strike="noStrike" cap="none">
                <a:solidFill>
                  <a:schemeClr val="accent2"/>
                </a:solidFill>
                <a:latin typeface="Paytone One"/>
                <a:ea typeface="Paytone One"/>
                <a:cs typeface="Paytone One"/>
                <a:sym typeface="Paytone One"/>
              </a:defRPr>
            </a:lvl9pPr>
          </a:lstStyle>
          <a:p>
            <a:pPr marL="0" lvl="0" indent="0" algn="l" rtl="0">
              <a:spcBef>
                <a:spcPts val="0"/>
              </a:spcBef>
              <a:spcAft>
                <a:spcPts val="0"/>
              </a:spcAft>
              <a:buNone/>
            </a:pPr>
            <a:r>
              <a:rPr lang="en-US" altLang="en-GB" sz="3200"/>
              <a:t>User Experience</a:t>
            </a:r>
            <a:endParaRPr lang="zh-CN" altLang="en-US" sz="3200">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7620" y="820420"/>
            <a:ext cx="4563745" cy="4177665"/>
          </a:xfrm>
          <a:prstGeom prst="rect">
            <a:avLst/>
          </a:prstGeom>
        </p:spPr>
      </p:pic>
      <p:sp>
        <p:nvSpPr>
          <p:cNvPr id="1070" name="Google Shape;1070;p40"/>
          <p:cNvSpPr txBox="1"/>
          <p:nvPr>
            <p:ph type="subTitle" idx="4"/>
            <p:custDataLst>
              <p:tags r:id="rId3"/>
            </p:custDataLst>
          </p:nvPr>
        </p:nvSpPr>
        <p:spPr>
          <a:xfrm>
            <a:off x="4613275" y="2122805"/>
            <a:ext cx="4121785" cy="1983105"/>
          </a:xfrm>
          <a:prstGeom prst="rect">
            <a:avLst/>
          </a:prstGeom>
        </p:spPr>
        <p:txBody>
          <a:bodyPr spcFirstLastPara="1" wrap="square" lIns="91425" tIns="91425" rIns="91425" bIns="91425" anchor="ctr" anchorCtr="0">
            <a:noAutofit/>
          </a:bodyPr>
          <a:p>
            <a:pPr marL="0" lvl="0" indent="0" algn="just" rtl="0">
              <a:spcBef>
                <a:spcPts val="0"/>
              </a:spcBef>
              <a:spcAft>
                <a:spcPts val="0"/>
              </a:spcAft>
              <a:buNone/>
            </a:pPr>
            <a:r>
              <a:rPr lang="en-GB">
                <a:sym typeface="+mn-ea"/>
              </a:rPr>
              <a:t>Also considered the hardware performance.Use the bitwise operation to speed up the calculation as much as possible.</a:t>
            </a:r>
            <a:endParaRPr lang="en-GB">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280" name="Shape 1280"/>
        <p:cNvGrpSpPr/>
        <p:nvPr/>
      </p:nvGrpSpPr>
      <p:grpSpPr>
        <a:xfrm>
          <a:off x="0" y="0"/>
          <a:ext cx="0" cy="0"/>
          <a:chOff x="0" y="0"/>
          <a:chExt cx="0" cy="0"/>
        </a:xfrm>
      </p:grpSpPr>
      <p:sp>
        <p:nvSpPr>
          <p:cNvPr id="1281" name="Google Shape;1281;p52"/>
          <p:cNvSpPr txBox="1"/>
          <p:nvPr>
            <p:ph type="title"/>
          </p:nvPr>
        </p:nvSpPr>
        <p:spPr>
          <a:xfrm>
            <a:off x="-252340" y="195195"/>
            <a:ext cx="3858900" cy="70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3200"/>
              <a:t>Drawback</a:t>
            </a:r>
            <a:endParaRPr lang="en-US" altLang="en-GB" sz="3200"/>
          </a:p>
        </p:txBody>
      </p:sp>
      <p:sp>
        <p:nvSpPr>
          <p:cNvPr id="1284" name="Google Shape;1284;p52"/>
          <p:cNvSpPr txBox="1"/>
          <p:nvPr>
            <p:ph type="subTitle" idx="3"/>
          </p:nvPr>
        </p:nvSpPr>
        <p:spPr>
          <a:xfrm>
            <a:off x="1835785" y="1115695"/>
            <a:ext cx="5504815" cy="3317240"/>
          </a:xfrm>
          <a:prstGeom prst="rect">
            <a:avLst/>
          </a:prstGeom>
        </p:spPr>
        <p:txBody>
          <a:bodyPr spcFirstLastPara="1" wrap="square" lIns="91425" tIns="91425" rIns="91425" bIns="91425" anchor="ctr" anchorCtr="0">
            <a:noAutofit/>
          </a:bodyPr>
          <a:lstStyle/>
          <a:p>
            <a:pPr marL="285750" lvl="0" indent="-285750" algn="just" rtl="0">
              <a:lnSpc>
                <a:spcPts val="2000"/>
              </a:lnSpc>
              <a:spcBef>
                <a:spcPts val="300"/>
              </a:spcBef>
              <a:spcAft>
                <a:spcPts val="500"/>
              </a:spcAft>
              <a:buFont typeface="Arial" panose="020B0604020202020204" pitchFamily="34" charset="0"/>
              <a:buChar char="•"/>
            </a:pPr>
            <a:r>
              <a:rPr lang="en-GB" sz="1500"/>
              <a:t>We looked at the implementation possibilities, for example, that remote call we could say could be implemented with RPC, but we didn't actually test it because we didn't have enough money</a:t>
            </a:r>
            <a:r>
              <a:rPr lang="en-US" altLang="en-GB" sz="1500"/>
              <a:t>.</a:t>
            </a:r>
            <a:endParaRPr lang="en-US" altLang="en-GB" sz="1500"/>
          </a:p>
          <a:p>
            <a:pPr marL="285750" lvl="0" indent="-285750" algn="just" rtl="0">
              <a:lnSpc>
                <a:spcPts val="2000"/>
              </a:lnSpc>
              <a:spcBef>
                <a:spcPts val="300"/>
              </a:spcBef>
              <a:spcAft>
                <a:spcPts val="500"/>
              </a:spcAft>
              <a:buFont typeface="Arial" panose="020B0604020202020204" pitchFamily="34" charset="0"/>
              <a:buChar char="•"/>
            </a:pPr>
            <a:r>
              <a:rPr lang="en-GB" sz="1500"/>
              <a:t>Due to hardware memory limitations</a:t>
            </a:r>
            <a:r>
              <a:rPr lang="en-US" altLang="en-GB" sz="1500"/>
              <a:t> (only 512 bytes), </a:t>
            </a:r>
            <a:r>
              <a:rPr lang="en-GB" sz="1500"/>
              <a:t>we can only compile code in C, not in other languages, and debug is also limited</a:t>
            </a:r>
            <a:r>
              <a:rPr lang="en-US" altLang="en-GB" sz="1500"/>
              <a:t>.</a:t>
            </a:r>
            <a:endParaRPr lang="en-US" altLang="en-GB" sz="1500"/>
          </a:p>
          <a:p>
            <a:pPr marL="285750" lvl="0" indent="-285750" algn="just" rtl="0">
              <a:lnSpc>
                <a:spcPts val="2000"/>
              </a:lnSpc>
              <a:spcBef>
                <a:spcPts val="300"/>
              </a:spcBef>
              <a:spcAft>
                <a:spcPts val="500"/>
              </a:spcAft>
              <a:buFont typeface="Arial" panose="020B0604020202020204" pitchFamily="34" charset="0"/>
              <a:buChar char="•"/>
            </a:pPr>
            <a:r>
              <a:rPr lang="en-GB" sz="1500"/>
              <a:t>In order to prevent the memory from reading too many times, it is Assembler oriented programming to compress the memory by putting unnecessary functions such as basic line refresh into the code if they can be put into the code, but not into the memory</a:t>
            </a:r>
            <a:endParaRPr lang="en-GB" sz="1500"/>
          </a:p>
          <a:p>
            <a:pPr marL="285750" lvl="0" indent="-285750" algn="just" rtl="0">
              <a:spcBef>
                <a:spcPts val="0"/>
              </a:spcBef>
              <a:spcAft>
                <a:spcPts val="0"/>
              </a:spcAft>
              <a:buFont typeface="Arial" panose="020B0604020202020204" pitchFamily="34" charset="0"/>
              <a:buChar char="•"/>
            </a:pPr>
            <a:endParaRPr lang="en-GB" sz="15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commondata" val="eyJoZGlkIjoiZjRkNzNmZDJlOTgzNGU3NzM1ODE3MGZjNDhhZjMwZWQ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Minimalist Thesis Defense by Slidesgo">
  <a:themeElements>
    <a:clrScheme name="Simple Light">
      <a:dk1>
        <a:srgbClr val="191919"/>
      </a:dk1>
      <a:lt1>
        <a:srgbClr val="FFFFFF"/>
      </a:lt1>
      <a:dk2>
        <a:srgbClr val="595959"/>
      </a:dk2>
      <a:lt2>
        <a:srgbClr val="EEEEEE"/>
      </a:lt2>
      <a:accent1>
        <a:srgbClr val="F9D4D0"/>
      </a:accent1>
      <a:accent2>
        <a:srgbClr val="EA5458"/>
      </a:accent2>
      <a:accent3>
        <a:srgbClr val="FEF2F0"/>
      </a:accent3>
      <a:accent4>
        <a:srgbClr val="FFFFFF"/>
      </a:accent4>
      <a:accent5>
        <a:srgbClr val="F9D4D0"/>
      </a:accent5>
      <a:accent6>
        <a:srgbClr val="EA5458"/>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2310</Words>
  <Application>WPS 演示</Application>
  <PresentationFormat/>
  <Paragraphs>65</Paragraphs>
  <Slides>11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Arial</vt:lpstr>
      <vt:lpstr>宋体</vt:lpstr>
      <vt:lpstr>Wingdings</vt:lpstr>
      <vt:lpstr>Arial</vt:lpstr>
      <vt:lpstr>Paytone One</vt:lpstr>
      <vt:lpstr>Questrial</vt:lpstr>
      <vt:lpstr>Bebas Neue</vt:lpstr>
      <vt:lpstr>Roboto Slab Light</vt:lpstr>
      <vt:lpstr>Segoe Print</vt:lpstr>
      <vt:lpstr>微软雅黑</vt:lpstr>
      <vt:lpstr>Arial Unicode MS</vt:lpstr>
      <vt:lpstr>Minimalist Thesis Defense by Slidesgo</vt:lpstr>
      <vt:lpstr>Punch the Red.</vt:lpstr>
      <vt:lpstr>Source of Inspiration </vt:lpstr>
      <vt:lpstr>Application Sence</vt:lpstr>
      <vt:lpstr>Display</vt:lpstr>
      <vt:lpstr>User Experience</vt:lpstr>
      <vt:lpstr>User Experience</vt:lpstr>
      <vt:lpstr>User Experience</vt:lpstr>
      <vt:lpstr>PowerPoint 演示文稿</vt:lpstr>
      <vt:lpstr>Drawback</vt:lpstr>
      <vt:lpstr>Future Expectation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Punch the Red.</dc:title>
  <dc:creator/>
  <cp:lastModifiedBy>Anthology</cp:lastModifiedBy>
  <cp:revision>6</cp:revision>
  <dcterms:created xsi:type="dcterms:W3CDTF">2023-12-19T02:41:00Z</dcterms:created>
  <dcterms:modified xsi:type="dcterms:W3CDTF">2023-12-19T12:57:41Z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3B696803413D4B3FA25F55FA70FCB20F_12</vt:lpwstr>
  </property>
  <property fmtid="{D5CDD505-2E9C-101B-9397-08002B2CF9AE}" pid="3" name="KSOProductBuildVer">
    <vt:lpwstr>2052-12.1.0.16120</vt:lpwstr>
  </property>
</Properties>
</file>